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2" r:id="rId2"/>
    <p:sldMasterId id="2147483650" r:id="rId3"/>
  </p:sldMasterIdLst>
  <p:notesMasterIdLst>
    <p:notesMasterId r:id="rId5"/>
  </p:notesMasterIdLst>
  <p:handoutMasterIdLst>
    <p:handoutMasterId r:id="rId6"/>
  </p:handoutMasterIdLst>
  <p:sldIdLst>
    <p:sldId id="259" r:id="rId4"/>
  </p:sldIdLst>
  <p:sldSz cx="30275213" cy="42803763"/>
  <p:notesSz cx="6858000" cy="9144000"/>
  <p:custDataLst>
    <p:tags r:id="rId7"/>
  </p:custDataLst>
  <p:defaultTextStyle>
    <a:defPPr>
      <a:defRPr lang="en-US"/>
    </a:defPPr>
    <a:lvl1pPr marL="0" algn="l" defTabSz="4298315" rtl="0" eaLnBrk="1" latinLnBrk="0" hangingPunct="1">
      <a:defRPr sz="8485" kern="1200">
        <a:solidFill>
          <a:schemeClr val="tx1"/>
        </a:solidFill>
        <a:latin typeface="+mn-lt"/>
        <a:ea typeface="+mn-ea"/>
        <a:cs typeface="+mn-cs"/>
      </a:defRPr>
    </a:lvl1pPr>
    <a:lvl2pPr marL="2149475" algn="l" defTabSz="4298315" rtl="0" eaLnBrk="1" latinLnBrk="0" hangingPunct="1">
      <a:defRPr sz="8485" kern="1200">
        <a:solidFill>
          <a:schemeClr val="tx1"/>
        </a:solidFill>
        <a:latin typeface="+mn-lt"/>
        <a:ea typeface="+mn-ea"/>
        <a:cs typeface="+mn-cs"/>
      </a:defRPr>
    </a:lvl2pPr>
    <a:lvl3pPr marL="4298315" algn="l" defTabSz="4298315" rtl="0" eaLnBrk="1" latinLnBrk="0" hangingPunct="1">
      <a:defRPr sz="8485" kern="1200">
        <a:solidFill>
          <a:schemeClr val="tx1"/>
        </a:solidFill>
        <a:latin typeface="+mn-lt"/>
        <a:ea typeface="+mn-ea"/>
        <a:cs typeface="+mn-cs"/>
      </a:defRPr>
    </a:lvl3pPr>
    <a:lvl4pPr marL="6447790" algn="l" defTabSz="4298315" rtl="0" eaLnBrk="1" latinLnBrk="0" hangingPunct="1">
      <a:defRPr sz="8485" kern="1200">
        <a:solidFill>
          <a:schemeClr val="tx1"/>
        </a:solidFill>
        <a:latin typeface="+mn-lt"/>
        <a:ea typeface="+mn-ea"/>
        <a:cs typeface="+mn-cs"/>
      </a:defRPr>
    </a:lvl4pPr>
    <a:lvl5pPr marL="8597265" algn="l" defTabSz="4298315" rtl="0" eaLnBrk="1" latinLnBrk="0" hangingPunct="1">
      <a:defRPr sz="8485" kern="1200">
        <a:solidFill>
          <a:schemeClr val="tx1"/>
        </a:solidFill>
        <a:latin typeface="+mn-lt"/>
        <a:ea typeface="+mn-ea"/>
        <a:cs typeface="+mn-cs"/>
      </a:defRPr>
    </a:lvl5pPr>
    <a:lvl6pPr marL="10746105" algn="l" defTabSz="4298315" rtl="0" eaLnBrk="1" latinLnBrk="0" hangingPunct="1">
      <a:defRPr sz="8485" kern="1200">
        <a:solidFill>
          <a:schemeClr val="tx1"/>
        </a:solidFill>
        <a:latin typeface="+mn-lt"/>
        <a:ea typeface="+mn-ea"/>
        <a:cs typeface="+mn-cs"/>
      </a:defRPr>
    </a:lvl6pPr>
    <a:lvl7pPr marL="12895580" algn="l" defTabSz="4298315" rtl="0" eaLnBrk="1" latinLnBrk="0" hangingPunct="1">
      <a:defRPr sz="8485" kern="1200">
        <a:solidFill>
          <a:schemeClr val="tx1"/>
        </a:solidFill>
        <a:latin typeface="+mn-lt"/>
        <a:ea typeface="+mn-ea"/>
        <a:cs typeface="+mn-cs"/>
      </a:defRPr>
    </a:lvl7pPr>
    <a:lvl8pPr marL="15044420" algn="l" defTabSz="4298315" rtl="0" eaLnBrk="1" latinLnBrk="0" hangingPunct="1">
      <a:defRPr sz="8485" kern="1200">
        <a:solidFill>
          <a:schemeClr val="tx1"/>
        </a:solidFill>
        <a:latin typeface="+mn-lt"/>
        <a:ea typeface="+mn-ea"/>
        <a:cs typeface="+mn-cs"/>
      </a:defRPr>
    </a:lvl8pPr>
    <a:lvl9pPr marL="17193895" algn="l" defTabSz="4298315" rtl="0" eaLnBrk="1" latinLnBrk="0" hangingPunct="1">
      <a:defRPr sz="8485"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1" userDrawn="1">
          <p15:clr>
            <a:srgbClr val="A4A3A4"/>
          </p15:clr>
        </p15:guide>
        <p15:guide id="2" orient="horz" pos="384" userDrawn="1">
          <p15:clr>
            <a:srgbClr val="A4A3A4"/>
          </p15:clr>
        </p15:guide>
        <p15:guide id="3" orient="horz" pos="26200" userDrawn="1">
          <p15:clr>
            <a:srgbClr val="A4A3A4"/>
          </p15:clr>
        </p15:guide>
        <p15:guide id="4" orient="horz" userDrawn="1">
          <p15:clr>
            <a:srgbClr val="A4A3A4"/>
          </p15:clr>
        </p15:guide>
        <p15:guide id="5" pos="395" userDrawn="1">
          <p15:clr>
            <a:srgbClr val="A4A3A4"/>
          </p15:clr>
        </p15:guide>
        <p15:guide id="6" pos="18678" userDrawn="1">
          <p15:clr>
            <a:srgbClr val="A4A3A4"/>
          </p15:clr>
        </p15:guide>
      </p15:sldGuideLst>
    </p:ext>
    <p:ext uri="{2D200454-40CA-4A62-9FC3-DE9A4176ACB9}">
      <p15:notesGuideLst xmlns:p15="http://schemas.microsoft.com/office/powerpoint/2012/main">
        <p15:guide id="1" orient="horz" pos="2882">
          <p15:clr>
            <a:srgbClr val="A4A3A4"/>
          </p15:clr>
        </p15:guide>
        <p15:guide id="2" pos="215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F3FB"/>
    <a:srgbClr val="F3F5FA"/>
    <a:srgbClr val="BBDBF4"/>
    <a:srgbClr val="86C1E7"/>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C6E460-1A5E-48F0-A9AF-5295599471F7}" v="260" dt="2024-08-19T05:04:23.2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62" autoAdjust="0"/>
    <p:restoredTop sz="96619" autoAdjust="0"/>
  </p:normalViewPr>
  <p:slideViewPr>
    <p:cSldViewPr snapToGrid="0" snapToObjects="1" showGuides="1">
      <p:cViewPr varScale="1">
        <p:scale>
          <a:sx n="18" d="100"/>
          <a:sy n="18" d="100"/>
        </p:scale>
        <p:origin x="3390" y="108"/>
      </p:cViewPr>
      <p:guideLst>
        <p:guide orient="horz" pos="4311"/>
        <p:guide orient="horz" pos="384"/>
        <p:guide orient="horz" pos="26200"/>
        <p:guide orient="horz"/>
        <p:guide pos="395"/>
        <p:guide pos="1867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2"/>
        <p:guide pos="215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tags" Target="tags/tag1.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openxmlformats.org/officeDocument/2006/relationships/theme" Target="theme/theme1.xml"/><Relationship Id="rId5" Type="http://schemas.openxmlformats.org/officeDocument/2006/relationships/notesMaster" Target="notesMasters/notesMaster1.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t>8/4/2026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t>8/4/2026</a:t>
            </a:fld>
            <a:endParaRPr lang="en-US" dirty="0"/>
          </a:p>
        </p:txBody>
      </p:sp>
      <p:sp>
        <p:nvSpPr>
          <p:cNvPr id="4" name="Slide Image Placeholder 3"/>
          <p:cNvSpPr>
            <a:spLocks noGrp="1" noRot="1" noChangeAspect="1"/>
          </p:cNvSpPr>
          <p:nvPr>
            <p:ph type="sldImg" idx="2"/>
          </p:nvPr>
        </p:nvSpPr>
        <p:spPr>
          <a:xfrm>
            <a:off x="2216150" y="685800"/>
            <a:ext cx="24257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t>‹#›</a:t>
            </a:fld>
            <a:endParaRPr lang="en-US" dirty="0"/>
          </a:p>
        </p:txBody>
      </p:sp>
    </p:spTree>
  </p:cSld>
  <p:clrMap bg1="lt1" tx1="dk1" bg2="lt2" tx2="dk2" accent1="accent1" accent2="accent2" accent3="accent3" accent4="accent4" accent5="accent5" accent6="accent6" hlink="hlink" folHlink="folHlink"/>
  <p:notesStyle>
    <a:lvl1pPr marL="0" algn="l" defTabSz="4298315" rtl="0" eaLnBrk="1" latinLnBrk="0" hangingPunct="1">
      <a:defRPr sz="5720" kern="1200">
        <a:solidFill>
          <a:schemeClr val="tx1"/>
        </a:solidFill>
        <a:latin typeface="+mn-lt"/>
        <a:ea typeface="+mn-ea"/>
        <a:cs typeface="+mn-cs"/>
      </a:defRPr>
    </a:lvl1pPr>
    <a:lvl2pPr marL="2149475" algn="l" defTabSz="4298315" rtl="0" eaLnBrk="1" latinLnBrk="0" hangingPunct="1">
      <a:defRPr sz="5720" kern="1200">
        <a:solidFill>
          <a:schemeClr val="tx1"/>
        </a:solidFill>
        <a:latin typeface="+mn-lt"/>
        <a:ea typeface="+mn-ea"/>
        <a:cs typeface="+mn-cs"/>
      </a:defRPr>
    </a:lvl2pPr>
    <a:lvl3pPr marL="4298315" algn="l" defTabSz="4298315" rtl="0" eaLnBrk="1" latinLnBrk="0" hangingPunct="1">
      <a:defRPr sz="5720" kern="1200">
        <a:solidFill>
          <a:schemeClr val="tx1"/>
        </a:solidFill>
        <a:latin typeface="+mn-lt"/>
        <a:ea typeface="+mn-ea"/>
        <a:cs typeface="+mn-cs"/>
      </a:defRPr>
    </a:lvl3pPr>
    <a:lvl4pPr marL="6447790" algn="l" defTabSz="4298315" rtl="0" eaLnBrk="1" latinLnBrk="0" hangingPunct="1">
      <a:defRPr sz="5720" kern="1200">
        <a:solidFill>
          <a:schemeClr val="tx1"/>
        </a:solidFill>
        <a:latin typeface="+mn-lt"/>
        <a:ea typeface="+mn-ea"/>
        <a:cs typeface="+mn-cs"/>
      </a:defRPr>
    </a:lvl4pPr>
    <a:lvl5pPr marL="8597265" algn="l" defTabSz="4298315" rtl="0" eaLnBrk="1" latinLnBrk="0" hangingPunct="1">
      <a:defRPr sz="5720" kern="1200">
        <a:solidFill>
          <a:schemeClr val="tx1"/>
        </a:solidFill>
        <a:latin typeface="+mn-lt"/>
        <a:ea typeface="+mn-ea"/>
        <a:cs typeface="+mn-cs"/>
      </a:defRPr>
    </a:lvl5pPr>
    <a:lvl6pPr marL="10746105" algn="l" defTabSz="4298315" rtl="0" eaLnBrk="1" latinLnBrk="0" hangingPunct="1">
      <a:defRPr sz="5720" kern="1200">
        <a:solidFill>
          <a:schemeClr val="tx1"/>
        </a:solidFill>
        <a:latin typeface="+mn-lt"/>
        <a:ea typeface="+mn-ea"/>
        <a:cs typeface="+mn-cs"/>
      </a:defRPr>
    </a:lvl6pPr>
    <a:lvl7pPr marL="12895580" algn="l" defTabSz="4298315" rtl="0" eaLnBrk="1" latinLnBrk="0" hangingPunct="1">
      <a:defRPr sz="5720" kern="1200">
        <a:solidFill>
          <a:schemeClr val="tx1"/>
        </a:solidFill>
        <a:latin typeface="+mn-lt"/>
        <a:ea typeface="+mn-ea"/>
        <a:cs typeface="+mn-cs"/>
      </a:defRPr>
    </a:lvl7pPr>
    <a:lvl8pPr marL="15044420" algn="l" defTabSz="4298315" rtl="0" eaLnBrk="1" latinLnBrk="0" hangingPunct="1">
      <a:defRPr sz="5720" kern="1200">
        <a:solidFill>
          <a:schemeClr val="tx1"/>
        </a:solidFill>
        <a:latin typeface="+mn-lt"/>
        <a:ea typeface="+mn-ea"/>
        <a:cs typeface="+mn-cs"/>
      </a:defRPr>
    </a:lvl8pPr>
    <a:lvl9pPr marL="17193895" algn="l" defTabSz="4298315" rtl="0" eaLnBrk="1" latinLnBrk="0" hangingPunct="1">
      <a:defRPr sz="572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23691" y="7585961"/>
            <a:ext cx="14299153" cy="837575"/>
          </a:xfrm>
          <a:prstGeom prst="rect">
            <a:avLst/>
          </a:prstGeom>
        </p:spPr>
        <p:txBody>
          <a:bodyPr wrap="square" lIns="234774" tIns="234774" rIns="234774" bIns="234774">
            <a:spAutoFit/>
          </a:bodyPr>
          <a:lstStyle>
            <a:lvl1pPr marL="0" indent="0">
              <a:buNone/>
              <a:defRPr sz="2310">
                <a:solidFill>
                  <a:schemeClr val="accent5">
                    <a:lumMod val="50000"/>
                  </a:schemeClr>
                </a:solidFill>
                <a:latin typeface="Times New Roman" panose="02020603050405020304" pitchFamily="18" charset="0"/>
                <a:cs typeface="Times New Roman" panose="02020603050405020304" pitchFamily="18" charset="0"/>
              </a:defRPr>
            </a:lvl1pPr>
            <a:lvl2pPr marL="1410970" indent="-542925">
              <a:defRPr sz="2405">
                <a:latin typeface="Trebuchet MS" panose="020B0603020202020204" pitchFamily="34" charset="0"/>
              </a:defRPr>
            </a:lvl2pPr>
            <a:lvl3pPr marL="1953895" indent="-542925">
              <a:defRPr sz="2405">
                <a:latin typeface="Trebuchet MS" panose="020B0603020202020204" pitchFamily="34" charset="0"/>
              </a:defRPr>
            </a:lvl3pPr>
            <a:lvl4pPr marL="2551430" indent="-596900">
              <a:defRPr sz="2405">
                <a:latin typeface="Trebuchet MS" panose="020B0603020202020204" pitchFamily="34" charset="0"/>
              </a:defRPr>
            </a:lvl4pPr>
            <a:lvl5pPr marL="2985135" indent="-434340">
              <a:defRPr sz="2405">
                <a:latin typeface="Trebuchet MS" panose="020B0603020202020204"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636213" y="6847036"/>
            <a:ext cx="14287866" cy="800265"/>
          </a:xfrm>
          <a:prstGeom prst="rect">
            <a:avLst/>
          </a:prstGeom>
          <a:noFill/>
        </p:spPr>
        <p:txBody>
          <a:bodyPr wrap="square" lIns="93910" tIns="93910" rIns="93910" bIns="93910" anchor="ctr" anchorCtr="0">
            <a:spAutoFit/>
          </a:bodyPr>
          <a:lstStyle>
            <a:lvl1pPr marL="0" indent="0" algn="ctr">
              <a:buNone/>
              <a:defRPr sz="3790" b="1" u="sng" baseline="0">
                <a:solidFill>
                  <a:schemeClr val="accent5">
                    <a:lumMod val="50000"/>
                  </a:schemeClr>
                </a:solidFill>
                <a:latin typeface="Arial" panose="020B0604020202020204" pitchFamily="34" charset="0"/>
                <a:cs typeface="Arial" panose="020B0604020202020204" pitchFamily="34" charset="0"/>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636210" y="18480517"/>
            <a:ext cx="14291358" cy="800265"/>
          </a:xfrm>
          <a:prstGeom prst="rect">
            <a:avLst/>
          </a:prstGeom>
          <a:noFill/>
        </p:spPr>
        <p:txBody>
          <a:bodyPr wrap="square" lIns="93910" tIns="93910" rIns="93910" bIns="93910" anchor="ctr" anchorCtr="0">
            <a:spAutoFit/>
          </a:bodyPr>
          <a:lstStyle>
            <a:lvl1pPr marL="0" indent="0" algn="ctr">
              <a:buNone/>
              <a:defRPr sz="3790" b="1" u="sng" baseline="0">
                <a:solidFill>
                  <a:schemeClr val="accent5">
                    <a:lumMod val="50000"/>
                  </a:schemeClr>
                </a:solidFill>
                <a:latin typeface="Arial" panose="020B0604020202020204" pitchFamily="34" charset="0"/>
                <a:cs typeface="Arial" panose="020B0604020202020204" pitchFamily="34" charset="0"/>
              </a:defRPr>
            </a:lvl1pPr>
          </a:lstStyle>
          <a:p>
            <a:pPr lvl="0"/>
            <a:r>
              <a:rPr lang="en-US" dirty="0"/>
              <a:t>(click to edit)  OBJECTIVES</a:t>
            </a:r>
          </a:p>
        </p:txBody>
      </p:sp>
      <p:sp>
        <p:nvSpPr>
          <p:cNvPr id="25" name="Text Placeholder 5"/>
          <p:cNvSpPr>
            <a:spLocks noGrp="1"/>
          </p:cNvSpPr>
          <p:nvPr>
            <p:ph type="body" sz="quarter" idx="25" hasCustomPrompt="1"/>
          </p:nvPr>
        </p:nvSpPr>
        <p:spPr>
          <a:xfrm>
            <a:off x="15353329" y="6847036"/>
            <a:ext cx="14287681" cy="800265"/>
          </a:xfrm>
          <a:prstGeom prst="rect">
            <a:avLst/>
          </a:prstGeom>
          <a:noFill/>
        </p:spPr>
        <p:txBody>
          <a:bodyPr wrap="square" lIns="93910" tIns="93910" rIns="93910" bIns="93910" anchor="ctr" anchorCtr="0">
            <a:spAutoFit/>
          </a:bodyPr>
          <a:lstStyle>
            <a:lvl1pPr marL="0" indent="0" algn="ctr">
              <a:buNone/>
              <a:defRPr sz="3790" b="1" u="sng" baseline="0">
                <a:solidFill>
                  <a:schemeClr val="accent5">
                    <a:lumMod val="50000"/>
                  </a:schemeClr>
                </a:solidFill>
                <a:latin typeface="Arial" panose="020B0604020202020204" pitchFamily="34" charset="0"/>
                <a:cs typeface="Arial" panose="020B0604020202020204" pitchFamily="34" charset="0"/>
              </a:defRPr>
            </a:lvl1pPr>
          </a:lstStyle>
          <a:p>
            <a:pPr lvl="0"/>
            <a:r>
              <a:rPr lang="en-US" dirty="0"/>
              <a:t>(click to edit)  CONCLUSIONS</a:t>
            </a:r>
          </a:p>
        </p:txBody>
      </p:sp>
      <p:sp>
        <p:nvSpPr>
          <p:cNvPr id="26" name="Text Placeholder 3"/>
          <p:cNvSpPr>
            <a:spLocks noGrp="1"/>
          </p:cNvSpPr>
          <p:nvPr>
            <p:ph type="body" sz="quarter" idx="26" hasCustomPrompt="1"/>
          </p:nvPr>
        </p:nvSpPr>
        <p:spPr>
          <a:xfrm>
            <a:off x="15353329" y="7585961"/>
            <a:ext cx="14287681" cy="837575"/>
          </a:xfrm>
          <a:prstGeom prst="rect">
            <a:avLst/>
          </a:prstGeom>
        </p:spPr>
        <p:txBody>
          <a:bodyPr wrap="square" lIns="234774" tIns="234774" rIns="234774" bIns="234774">
            <a:spAutoFit/>
          </a:bodyPr>
          <a:lstStyle>
            <a:lvl1pPr marL="0" indent="0">
              <a:buNone/>
              <a:defRPr sz="2310">
                <a:solidFill>
                  <a:schemeClr val="accent5">
                    <a:lumMod val="50000"/>
                  </a:schemeClr>
                </a:solidFill>
                <a:latin typeface="Arial" panose="020B0604020202020204" pitchFamily="34" charset="0"/>
                <a:cs typeface="Arial" panose="020B0604020202020204" pitchFamily="34" charset="0"/>
              </a:defRPr>
            </a:lvl1pPr>
            <a:lvl2pPr marL="1410970" indent="-542925">
              <a:defRPr sz="2405">
                <a:latin typeface="Trebuchet MS" panose="020B0603020202020204" pitchFamily="34" charset="0"/>
              </a:defRPr>
            </a:lvl2pPr>
            <a:lvl3pPr marL="1953895" indent="-542925">
              <a:defRPr sz="2405">
                <a:latin typeface="Trebuchet MS" panose="020B0603020202020204" pitchFamily="34" charset="0"/>
              </a:defRPr>
            </a:lvl3pPr>
            <a:lvl4pPr marL="2551430" indent="-596900">
              <a:defRPr sz="2405">
                <a:latin typeface="Trebuchet MS" panose="020B0603020202020204" pitchFamily="34" charset="0"/>
              </a:defRPr>
            </a:lvl4pPr>
            <a:lvl5pPr marL="2985135" indent="-434340">
              <a:defRPr sz="2405">
                <a:latin typeface="Trebuchet MS" panose="020B0603020202020204"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5353329" y="18503095"/>
            <a:ext cx="14283756" cy="800265"/>
          </a:xfrm>
          <a:prstGeom prst="rect">
            <a:avLst/>
          </a:prstGeom>
          <a:noFill/>
        </p:spPr>
        <p:txBody>
          <a:bodyPr wrap="square" lIns="93910" tIns="93910" rIns="93910" bIns="93910" anchor="ctr" anchorCtr="0">
            <a:spAutoFit/>
          </a:bodyPr>
          <a:lstStyle>
            <a:lvl1pPr marL="0" indent="0" algn="ctr">
              <a:buNone/>
              <a:defRPr sz="3790" b="1" u="sng" baseline="0">
                <a:solidFill>
                  <a:schemeClr val="accent5">
                    <a:lumMod val="50000"/>
                  </a:schemeClr>
                </a:solidFill>
                <a:latin typeface="Arial" panose="020B0604020202020204" pitchFamily="34" charset="0"/>
                <a:cs typeface="Arial" panose="020B0604020202020204" pitchFamily="34" charset="0"/>
              </a:defRPr>
            </a:lvl1pPr>
          </a:lstStyle>
          <a:p>
            <a:pPr lvl="0"/>
            <a:r>
              <a:rPr lang="en-US" dirty="0"/>
              <a:t>(click to edit)  REFERENCES</a:t>
            </a:r>
          </a:p>
        </p:txBody>
      </p:sp>
      <p:sp>
        <p:nvSpPr>
          <p:cNvPr id="28" name="Text Placeholder 3"/>
          <p:cNvSpPr>
            <a:spLocks noGrp="1"/>
          </p:cNvSpPr>
          <p:nvPr>
            <p:ph type="body" sz="quarter" idx="28" hasCustomPrompt="1"/>
          </p:nvPr>
        </p:nvSpPr>
        <p:spPr>
          <a:xfrm>
            <a:off x="15347853" y="19296377"/>
            <a:ext cx="14289231" cy="837575"/>
          </a:xfrm>
          <a:prstGeom prst="rect">
            <a:avLst/>
          </a:prstGeom>
        </p:spPr>
        <p:txBody>
          <a:bodyPr wrap="square" lIns="234774" tIns="234774" rIns="234774" bIns="234774">
            <a:spAutoFit/>
          </a:bodyPr>
          <a:lstStyle>
            <a:lvl1pPr marL="0" indent="0">
              <a:buNone/>
              <a:defRPr sz="2310">
                <a:solidFill>
                  <a:schemeClr val="accent5">
                    <a:lumMod val="50000"/>
                  </a:schemeClr>
                </a:solidFill>
                <a:latin typeface="Arial" panose="020B0604020202020204" pitchFamily="34" charset="0"/>
                <a:cs typeface="Arial" panose="020B0604020202020204" pitchFamily="34" charset="0"/>
              </a:defRPr>
            </a:lvl1pPr>
            <a:lvl2pPr marL="1410970" indent="-542925">
              <a:defRPr sz="2405">
                <a:latin typeface="Trebuchet MS" panose="020B0603020202020204" pitchFamily="34" charset="0"/>
              </a:defRPr>
            </a:lvl2pPr>
            <a:lvl3pPr marL="1953895" indent="-542925">
              <a:defRPr sz="2405">
                <a:latin typeface="Trebuchet MS" panose="020B0603020202020204" pitchFamily="34" charset="0"/>
              </a:defRPr>
            </a:lvl3pPr>
            <a:lvl4pPr marL="2551430" indent="-596900">
              <a:defRPr sz="2405">
                <a:latin typeface="Trebuchet MS" panose="020B0603020202020204" pitchFamily="34" charset="0"/>
              </a:defRPr>
            </a:lvl4pPr>
            <a:lvl5pPr marL="2985135" indent="-434340">
              <a:defRPr sz="2405">
                <a:latin typeface="Trebuchet MS" panose="020B0603020202020204"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5364403" y="33390900"/>
            <a:ext cx="14276606" cy="800265"/>
          </a:xfrm>
          <a:prstGeom prst="rect">
            <a:avLst/>
          </a:prstGeom>
          <a:noFill/>
        </p:spPr>
        <p:txBody>
          <a:bodyPr wrap="square" lIns="93910" tIns="93910" rIns="93910" bIns="93910" anchor="ctr" anchorCtr="0">
            <a:spAutoFit/>
          </a:bodyPr>
          <a:lstStyle>
            <a:lvl1pPr marL="0" indent="0" algn="ctr">
              <a:buNone/>
              <a:defRPr sz="3790" b="1" u="sng" baseline="0">
                <a:solidFill>
                  <a:schemeClr val="accent5">
                    <a:lumMod val="50000"/>
                  </a:schemeClr>
                </a:solidFill>
                <a:latin typeface="Arial" panose="020B0604020202020204" pitchFamily="34" charset="0"/>
                <a:cs typeface="Arial" panose="020B0604020202020204" pitchFamily="34" charset="0"/>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5353329" y="34204184"/>
            <a:ext cx="14283756" cy="837575"/>
          </a:xfrm>
          <a:prstGeom prst="rect">
            <a:avLst/>
          </a:prstGeom>
        </p:spPr>
        <p:txBody>
          <a:bodyPr wrap="square" lIns="234774" tIns="234774" rIns="234774" bIns="234774">
            <a:spAutoFit/>
          </a:bodyPr>
          <a:lstStyle>
            <a:lvl1pPr marL="0" indent="0">
              <a:buNone/>
              <a:defRPr sz="2310">
                <a:solidFill>
                  <a:schemeClr val="accent5">
                    <a:lumMod val="50000"/>
                  </a:schemeClr>
                </a:solidFill>
                <a:latin typeface="Arial" panose="020B0604020202020204" pitchFamily="34" charset="0"/>
                <a:cs typeface="Arial" panose="020B0604020202020204" pitchFamily="34" charset="0"/>
              </a:defRPr>
            </a:lvl1pPr>
            <a:lvl2pPr marL="1410970" indent="-542925">
              <a:defRPr sz="2405">
                <a:latin typeface="Trebuchet MS" panose="020B0603020202020204" pitchFamily="34" charset="0"/>
              </a:defRPr>
            </a:lvl2pPr>
            <a:lvl3pPr marL="1953895" indent="-542925">
              <a:defRPr sz="2405">
                <a:latin typeface="Trebuchet MS" panose="020B0603020202020204" pitchFamily="34" charset="0"/>
              </a:defRPr>
            </a:lvl3pPr>
            <a:lvl4pPr marL="2551430" indent="-596900">
              <a:defRPr sz="2405">
                <a:latin typeface="Trebuchet MS" panose="020B0603020202020204" pitchFamily="34" charset="0"/>
              </a:defRPr>
            </a:lvl4pPr>
            <a:lvl5pPr marL="2985135" indent="-434340">
              <a:defRPr sz="2405">
                <a:latin typeface="Trebuchet MS" panose="020B0603020202020204"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623691" y="19275662"/>
            <a:ext cx="14300388" cy="837575"/>
          </a:xfrm>
          <a:prstGeom prst="rect">
            <a:avLst/>
          </a:prstGeom>
        </p:spPr>
        <p:txBody>
          <a:bodyPr wrap="square" lIns="234774" tIns="234774" rIns="234774" bIns="234774">
            <a:spAutoFit/>
          </a:bodyPr>
          <a:lstStyle>
            <a:lvl1pPr marL="0" indent="0">
              <a:buNone/>
              <a:defRPr sz="2310">
                <a:solidFill>
                  <a:schemeClr val="accent5">
                    <a:lumMod val="50000"/>
                  </a:schemeClr>
                </a:solidFill>
                <a:latin typeface="Arial" panose="020B0604020202020204" pitchFamily="34" charset="0"/>
                <a:cs typeface="Arial" panose="020B0604020202020204" pitchFamily="34" charset="0"/>
              </a:defRPr>
            </a:lvl1pPr>
            <a:lvl2pPr marL="1410970" indent="-542925">
              <a:defRPr sz="2405">
                <a:latin typeface="Trebuchet MS" panose="020B0603020202020204" pitchFamily="34" charset="0"/>
              </a:defRPr>
            </a:lvl2pPr>
            <a:lvl3pPr marL="1953895" indent="-542925">
              <a:defRPr sz="2405">
                <a:latin typeface="Trebuchet MS" panose="020B0603020202020204" pitchFamily="34" charset="0"/>
              </a:defRPr>
            </a:lvl3pPr>
            <a:lvl4pPr marL="2551430" indent="-596900">
              <a:defRPr sz="2405">
                <a:latin typeface="Trebuchet MS" panose="020B0603020202020204" pitchFamily="34" charset="0"/>
              </a:defRPr>
            </a:lvl4pPr>
            <a:lvl5pPr marL="2985135" indent="-434340">
              <a:defRPr sz="2405">
                <a:latin typeface="Trebuchet MS" panose="020B0603020202020204"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4112356" y="4860781"/>
            <a:ext cx="22050502" cy="1248443"/>
          </a:xfrm>
          <a:prstGeom prst="rect">
            <a:avLst/>
          </a:prstGeom>
        </p:spPr>
        <p:txBody>
          <a:bodyPr>
            <a:normAutofit/>
          </a:bodyPr>
          <a:lstStyle>
            <a:lvl1pPr marL="0" indent="0" algn="ctr">
              <a:buFontTx/>
              <a:buNone/>
              <a:defRPr sz="6105">
                <a:solidFill>
                  <a:schemeClr val="accent5">
                    <a:lumMod val="50000"/>
                  </a:schemeClr>
                </a:solidFill>
                <a:latin typeface="Arial" panose="020B0604020202020204" pitchFamily="34" charset="0"/>
                <a:cs typeface="Arial" panose="020B0604020202020204" pitchFamily="34" charset="0"/>
              </a:defRPr>
            </a:lvl1pPr>
            <a:lvl2pPr>
              <a:buFontTx/>
              <a:buNone/>
              <a:defRPr sz="6660"/>
            </a:lvl2pPr>
            <a:lvl3pPr>
              <a:buFontTx/>
              <a:buNone/>
              <a:defRPr sz="6660"/>
            </a:lvl3pPr>
            <a:lvl4pPr>
              <a:buFontTx/>
              <a:buNone/>
              <a:defRPr sz="6660"/>
            </a:lvl4pPr>
            <a:lvl5pPr>
              <a:buFontTx/>
              <a:buNone/>
              <a:defRPr sz="6660"/>
            </a:lvl5pPr>
          </a:lstStyle>
          <a:p>
            <a:pPr lvl="0"/>
            <a:r>
              <a:rPr lang="en-US" dirty="0"/>
              <a:t>Click here to add affiliations</a:t>
            </a:r>
          </a:p>
        </p:txBody>
      </p:sp>
      <p:sp>
        <p:nvSpPr>
          <p:cNvPr id="79" name="Text Placeholder 76"/>
          <p:cNvSpPr>
            <a:spLocks noGrp="1"/>
          </p:cNvSpPr>
          <p:nvPr>
            <p:ph type="body" sz="quarter" idx="151" hasCustomPrompt="1"/>
          </p:nvPr>
        </p:nvSpPr>
        <p:spPr>
          <a:xfrm>
            <a:off x="4112356" y="2887795"/>
            <a:ext cx="22050502" cy="1868179"/>
          </a:xfrm>
          <a:prstGeom prst="rect">
            <a:avLst/>
          </a:prstGeom>
        </p:spPr>
        <p:txBody>
          <a:bodyPr anchor="t" anchorCtr="1">
            <a:normAutofit/>
          </a:bodyPr>
          <a:lstStyle>
            <a:lvl1pPr marL="0" indent="0" algn="ctr">
              <a:buFontTx/>
              <a:buNone/>
              <a:defRPr sz="8880">
                <a:solidFill>
                  <a:schemeClr val="accent5">
                    <a:lumMod val="50000"/>
                  </a:schemeClr>
                </a:solidFill>
                <a:latin typeface="Arial" panose="020B0604020202020204" pitchFamily="34" charset="0"/>
                <a:cs typeface="Arial" panose="020B0604020202020204" pitchFamily="34" charset="0"/>
              </a:defRPr>
            </a:lvl1pPr>
            <a:lvl2pPr>
              <a:buFontTx/>
              <a:buNone/>
              <a:defRPr sz="6660"/>
            </a:lvl2pPr>
            <a:lvl3pPr>
              <a:buFontTx/>
              <a:buNone/>
              <a:defRPr sz="6660"/>
            </a:lvl3pPr>
            <a:lvl4pPr>
              <a:buFontTx/>
              <a:buNone/>
              <a:defRPr sz="6660"/>
            </a:lvl4pPr>
            <a:lvl5pPr>
              <a:buFontTx/>
              <a:buNone/>
              <a:defRPr sz="6660"/>
            </a:lvl5pPr>
          </a:lstStyle>
          <a:p>
            <a:pPr lvl="0"/>
            <a:r>
              <a:rPr lang="en-US" dirty="0"/>
              <a:t>Click here to add authors</a:t>
            </a:r>
          </a:p>
        </p:txBody>
      </p:sp>
      <p:sp>
        <p:nvSpPr>
          <p:cNvPr id="80" name="Text Placeholder 76"/>
          <p:cNvSpPr>
            <a:spLocks noGrp="1"/>
          </p:cNvSpPr>
          <p:nvPr>
            <p:ph type="body" sz="quarter" idx="153" hasCustomPrompt="1"/>
          </p:nvPr>
        </p:nvSpPr>
        <p:spPr>
          <a:xfrm>
            <a:off x="4112356" y="565861"/>
            <a:ext cx="22050502" cy="2321934"/>
          </a:xfrm>
          <a:prstGeom prst="rect">
            <a:avLst/>
          </a:prstGeom>
        </p:spPr>
        <p:txBody>
          <a:bodyPr anchor="t" anchorCtr="1">
            <a:normAutofit/>
          </a:bodyPr>
          <a:lstStyle>
            <a:lvl1pPr marL="0" indent="0" algn="ctr">
              <a:buFontTx/>
              <a:buNone/>
              <a:defRPr sz="12760" b="1">
                <a:solidFill>
                  <a:schemeClr val="accent5">
                    <a:lumMod val="50000"/>
                  </a:schemeClr>
                </a:solidFill>
                <a:latin typeface="Arial" panose="020B0604020202020204" pitchFamily="34" charset="0"/>
                <a:cs typeface="Arial" panose="020B0604020202020204" pitchFamily="34" charset="0"/>
              </a:defRPr>
            </a:lvl1pPr>
            <a:lvl2pPr>
              <a:buFontTx/>
              <a:buNone/>
              <a:defRPr sz="6660"/>
            </a:lvl2pPr>
            <a:lvl3pPr>
              <a:buFontTx/>
              <a:buNone/>
              <a:defRPr sz="6660"/>
            </a:lvl3pPr>
            <a:lvl4pPr>
              <a:buFontTx/>
              <a:buNone/>
              <a:defRPr sz="6660"/>
            </a:lvl4pPr>
            <a:lvl5pPr>
              <a:buFontTx/>
              <a:buNone/>
              <a:defRPr sz="6660"/>
            </a:lvl5pPr>
          </a:lstStyle>
          <a:p>
            <a:pPr lvl="0"/>
            <a:r>
              <a:rPr lang="en-US" dirty="0"/>
              <a:t>Click here to add title</a:t>
            </a:r>
          </a:p>
        </p:txBody>
      </p:sp>
      <p:sp>
        <p:nvSpPr>
          <p:cNvPr id="2" name="Text Placeholder 5">
            <a:extLst>
              <a:ext uri="{FF2B5EF4-FFF2-40B4-BE49-F238E27FC236}">
                <a16:creationId xmlns:a16="http://schemas.microsoft.com/office/drawing/2014/main" id="{3463E0D8-AB2C-5B89-D502-9CC60FFD0BA5}"/>
              </a:ext>
            </a:extLst>
          </p:cNvPr>
          <p:cNvSpPr>
            <a:spLocks noGrp="1"/>
          </p:cNvSpPr>
          <p:nvPr>
            <p:ph type="body" sz="quarter" idx="154" hasCustomPrompt="1"/>
          </p:nvPr>
        </p:nvSpPr>
        <p:spPr>
          <a:xfrm>
            <a:off x="15354165" y="40966077"/>
            <a:ext cx="14276606" cy="800265"/>
          </a:xfrm>
          <a:prstGeom prst="rect">
            <a:avLst/>
          </a:prstGeom>
          <a:noFill/>
        </p:spPr>
        <p:txBody>
          <a:bodyPr wrap="square" lIns="93910" tIns="93910" rIns="93910" bIns="93910" anchor="ctr" anchorCtr="0">
            <a:spAutoFit/>
          </a:bodyPr>
          <a:lstStyle>
            <a:lvl1pPr marL="0" indent="0" algn="ctr">
              <a:buNone/>
              <a:defRPr sz="3790" b="1" u="sng" baseline="0">
                <a:solidFill>
                  <a:schemeClr val="accent5">
                    <a:lumMod val="50000"/>
                  </a:schemeClr>
                </a:solidFill>
                <a:latin typeface="Arial" panose="020B0604020202020204" pitchFamily="34" charset="0"/>
                <a:cs typeface="Arial" panose="020B0604020202020204" pitchFamily="34" charset="0"/>
              </a:defRPr>
            </a:lvl1pPr>
          </a:lstStyle>
          <a:p>
            <a:pPr lvl="0"/>
            <a:r>
              <a:rPr lang="en-US" dirty="0"/>
              <a:t>(click to </a:t>
            </a:r>
            <a:r>
              <a:rPr lang="en-US" altLang="zh-CN" dirty="0"/>
              <a:t>add LOGO</a:t>
            </a:r>
            <a:r>
              <a:rPr lang="en-US" dirty="0"/>
              <a: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23691" y="7585961"/>
            <a:ext cx="14299153" cy="837575"/>
          </a:xfrm>
          <a:prstGeom prst="rect">
            <a:avLst/>
          </a:prstGeom>
        </p:spPr>
        <p:txBody>
          <a:bodyPr wrap="square" lIns="234774" tIns="234774" rIns="234774" bIns="234774">
            <a:spAutoFit/>
          </a:bodyPr>
          <a:lstStyle>
            <a:lvl1pPr marL="0" indent="0">
              <a:buNone/>
              <a:defRPr sz="2310">
                <a:solidFill>
                  <a:schemeClr val="accent5">
                    <a:lumMod val="50000"/>
                  </a:schemeClr>
                </a:solidFill>
                <a:latin typeface="Times New Roman" panose="02020603050405020304" pitchFamily="18" charset="0"/>
                <a:cs typeface="Times New Roman" panose="02020603050405020304" pitchFamily="18" charset="0"/>
              </a:defRPr>
            </a:lvl1pPr>
            <a:lvl2pPr marL="1410970" indent="-542925">
              <a:defRPr sz="2405">
                <a:latin typeface="Trebuchet MS" panose="020B0603020202020204" pitchFamily="34" charset="0"/>
              </a:defRPr>
            </a:lvl2pPr>
            <a:lvl3pPr marL="1953895" indent="-542925">
              <a:defRPr sz="2405">
                <a:latin typeface="Trebuchet MS" panose="020B0603020202020204" pitchFamily="34" charset="0"/>
              </a:defRPr>
            </a:lvl3pPr>
            <a:lvl4pPr marL="2551430" indent="-596900">
              <a:defRPr sz="2405">
                <a:latin typeface="Trebuchet MS" panose="020B0603020202020204" pitchFamily="34" charset="0"/>
              </a:defRPr>
            </a:lvl4pPr>
            <a:lvl5pPr marL="2985135" indent="-434340">
              <a:defRPr sz="2405">
                <a:latin typeface="Trebuchet MS" panose="020B0603020202020204"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636213" y="6847036"/>
            <a:ext cx="14287866" cy="800265"/>
          </a:xfrm>
          <a:prstGeom prst="rect">
            <a:avLst/>
          </a:prstGeom>
          <a:noFill/>
        </p:spPr>
        <p:txBody>
          <a:bodyPr wrap="square" lIns="93910" tIns="93910" rIns="93910" bIns="93910" anchor="ctr" anchorCtr="0">
            <a:spAutoFit/>
          </a:bodyPr>
          <a:lstStyle>
            <a:lvl1pPr marL="0" indent="0" algn="ctr">
              <a:buNone/>
              <a:defRPr sz="3790" b="1" u="sng" baseline="0">
                <a:solidFill>
                  <a:schemeClr val="accent5">
                    <a:lumMod val="50000"/>
                  </a:schemeClr>
                </a:solidFill>
                <a:latin typeface="Arial" panose="020B0604020202020204" pitchFamily="34" charset="0"/>
                <a:cs typeface="Arial" panose="020B0604020202020204" pitchFamily="34" charset="0"/>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636210" y="18480517"/>
            <a:ext cx="14291358" cy="800265"/>
          </a:xfrm>
          <a:prstGeom prst="rect">
            <a:avLst/>
          </a:prstGeom>
          <a:noFill/>
        </p:spPr>
        <p:txBody>
          <a:bodyPr wrap="square" lIns="93910" tIns="93910" rIns="93910" bIns="93910" anchor="ctr" anchorCtr="0">
            <a:spAutoFit/>
          </a:bodyPr>
          <a:lstStyle>
            <a:lvl1pPr marL="0" indent="0" algn="ctr">
              <a:buNone/>
              <a:defRPr sz="3790" b="1" u="sng" baseline="0">
                <a:solidFill>
                  <a:schemeClr val="accent5">
                    <a:lumMod val="50000"/>
                  </a:schemeClr>
                </a:solidFill>
                <a:latin typeface="Arial" panose="020B0604020202020204" pitchFamily="34" charset="0"/>
                <a:cs typeface="Arial" panose="020B0604020202020204" pitchFamily="34" charset="0"/>
              </a:defRPr>
            </a:lvl1pPr>
          </a:lstStyle>
          <a:p>
            <a:pPr lvl="0"/>
            <a:r>
              <a:rPr lang="en-US" dirty="0"/>
              <a:t>(click to edit)  OBJECTIVES</a:t>
            </a:r>
          </a:p>
        </p:txBody>
      </p:sp>
      <p:sp>
        <p:nvSpPr>
          <p:cNvPr id="25" name="Text Placeholder 5"/>
          <p:cNvSpPr>
            <a:spLocks noGrp="1"/>
          </p:cNvSpPr>
          <p:nvPr>
            <p:ph type="body" sz="quarter" idx="25" hasCustomPrompt="1"/>
          </p:nvPr>
        </p:nvSpPr>
        <p:spPr>
          <a:xfrm>
            <a:off x="15353329" y="6847036"/>
            <a:ext cx="14287681" cy="800265"/>
          </a:xfrm>
          <a:prstGeom prst="rect">
            <a:avLst/>
          </a:prstGeom>
          <a:noFill/>
        </p:spPr>
        <p:txBody>
          <a:bodyPr wrap="square" lIns="93910" tIns="93910" rIns="93910" bIns="93910" anchor="ctr" anchorCtr="0">
            <a:spAutoFit/>
          </a:bodyPr>
          <a:lstStyle>
            <a:lvl1pPr marL="0" indent="0" algn="ctr">
              <a:buNone/>
              <a:defRPr sz="3790" b="1" u="sng" baseline="0">
                <a:solidFill>
                  <a:schemeClr val="accent5">
                    <a:lumMod val="50000"/>
                  </a:schemeClr>
                </a:solidFill>
                <a:latin typeface="Arial" panose="020B0604020202020204" pitchFamily="34" charset="0"/>
                <a:cs typeface="Arial" panose="020B0604020202020204" pitchFamily="34" charset="0"/>
              </a:defRPr>
            </a:lvl1pPr>
          </a:lstStyle>
          <a:p>
            <a:pPr lvl="0"/>
            <a:r>
              <a:rPr lang="en-US" dirty="0"/>
              <a:t>(click to edit)  CONCLUSIONS</a:t>
            </a:r>
          </a:p>
        </p:txBody>
      </p:sp>
      <p:sp>
        <p:nvSpPr>
          <p:cNvPr id="26" name="Text Placeholder 3"/>
          <p:cNvSpPr>
            <a:spLocks noGrp="1"/>
          </p:cNvSpPr>
          <p:nvPr>
            <p:ph type="body" sz="quarter" idx="26" hasCustomPrompt="1"/>
          </p:nvPr>
        </p:nvSpPr>
        <p:spPr>
          <a:xfrm>
            <a:off x="15353329" y="7585961"/>
            <a:ext cx="14287681" cy="837575"/>
          </a:xfrm>
          <a:prstGeom prst="rect">
            <a:avLst/>
          </a:prstGeom>
        </p:spPr>
        <p:txBody>
          <a:bodyPr wrap="square" lIns="234774" tIns="234774" rIns="234774" bIns="234774">
            <a:spAutoFit/>
          </a:bodyPr>
          <a:lstStyle>
            <a:lvl1pPr marL="0" indent="0">
              <a:buNone/>
              <a:defRPr sz="2310">
                <a:solidFill>
                  <a:schemeClr val="accent5">
                    <a:lumMod val="50000"/>
                  </a:schemeClr>
                </a:solidFill>
                <a:latin typeface="Arial" panose="020B0604020202020204" pitchFamily="34" charset="0"/>
                <a:cs typeface="Arial" panose="020B0604020202020204" pitchFamily="34" charset="0"/>
              </a:defRPr>
            </a:lvl1pPr>
            <a:lvl2pPr marL="1410970" indent="-542925">
              <a:defRPr sz="2405">
                <a:latin typeface="Trebuchet MS" panose="020B0603020202020204" pitchFamily="34" charset="0"/>
              </a:defRPr>
            </a:lvl2pPr>
            <a:lvl3pPr marL="1953895" indent="-542925">
              <a:defRPr sz="2405">
                <a:latin typeface="Trebuchet MS" panose="020B0603020202020204" pitchFamily="34" charset="0"/>
              </a:defRPr>
            </a:lvl3pPr>
            <a:lvl4pPr marL="2551430" indent="-596900">
              <a:defRPr sz="2405">
                <a:latin typeface="Trebuchet MS" panose="020B0603020202020204" pitchFamily="34" charset="0"/>
              </a:defRPr>
            </a:lvl4pPr>
            <a:lvl5pPr marL="2985135" indent="-434340">
              <a:defRPr sz="2405">
                <a:latin typeface="Trebuchet MS" panose="020B0603020202020204"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5353329" y="18503095"/>
            <a:ext cx="14283756" cy="800265"/>
          </a:xfrm>
          <a:prstGeom prst="rect">
            <a:avLst/>
          </a:prstGeom>
          <a:noFill/>
        </p:spPr>
        <p:txBody>
          <a:bodyPr wrap="square" lIns="93910" tIns="93910" rIns="93910" bIns="93910" anchor="ctr" anchorCtr="0">
            <a:spAutoFit/>
          </a:bodyPr>
          <a:lstStyle>
            <a:lvl1pPr marL="0" indent="0" algn="ctr">
              <a:buNone/>
              <a:defRPr sz="3790" b="1" u="sng" baseline="0">
                <a:solidFill>
                  <a:schemeClr val="accent5">
                    <a:lumMod val="50000"/>
                  </a:schemeClr>
                </a:solidFill>
                <a:latin typeface="Arial" panose="020B0604020202020204" pitchFamily="34" charset="0"/>
                <a:cs typeface="Arial" panose="020B0604020202020204" pitchFamily="34" charset="0"/>
              </a:defRPr>
            </a:lvl1pPr>
          </a:lstStyle>
          <a:p>
            <a:pPr lvl="0"/>
            <a:r>
              <a:rPr lang="en-US" dirty="0"/>
              <a:t>(click to edit)  REFERENCES</a:t>
            </a:r>
          </a:p>
        </p:txBody>
      </p:sp>
      <p:sp>
        <p:nvSpPr>
          <p:cNvPr id="28" name="Text Placeholder 3"/>
          <p:cNvSpPr>
            <a:spLocks noGrp="1"/>
          </p:cNvSpPr>
          <p:nvPr>
            <p:ph type="body" sz="quarter" idx="28" hasCustomPrompt="1"/>
          </p:nvPr>
        </p:nvSpPr>
        <p:spPr>
          <a:xfrm>
            <a:off x="15347853" y="19296377"/>
            <a:ext cx="14289231" cy="837575"/>
          </a:xfrm>
          <a:prstGeom prst="rect">
            <a:avLst/>
          </a:prstGeom>
        </p:spPr>
        <p:txBody>
          <a:bodyPr wrap="square" lIns="234774" tIns="234774" rIns="234774" bIns="234774">
            <a:spAutoFit/>
          </a:bodyPr>
          <a:lstStyle>
            <a:lvl1pPr marL="0" indent="0">
              <a:buNone/>
              <a:defRPr sz="2310">
                <a:solidFill>
                  <a:schemeClr val="accent5">
                    <a:lumMod val="50000"/>
                  </a:schemeClr>
                </a:solidFill>
                <a:latin typeface="Arial" panose="020B0604020202020204" pitchFamily="34" charset="0"/>
                <a:cs typeface="Arial" panose="020B0604020202020204" pitchFamily="34" charset="0"/>
              </a:defRPr>
            </a:lvl1pPr>
            <a:lvl2pPr marL="1410970" indent="-542925">
              <a:defRPr sz="2405">
                <a:latin typeface="Trebuchet MS" panose="020B0603020202020204" pitchFamily="34" charset="0"/>
              </a:defRPr>
            </a:lvl2pPr>
            <a:lvl3pPr marL="1953895" indent="-542925">
              <a:defRPr sz="2405">
                <a:latin typeface="Trebuchet MS" panose="020B0603020202020204" pitchFamily="34" charset="0"/>
              </a:defRPr>
            </a:lvl3pPr>
            <a:lvl4pPr marL="2551430" indent="-596900">
              <a:defRPr sz="2405">
                <a:latin typeface="Trebuchet MS" panose="020B0603020202020204" pitchFamily="34" charset="0"/>
              </a:defRPr>
            </a:lvl4pPr>
            <a:lvl5pPr marL="2985135" indent="-434340">
              <a:defRPr sz="2405">
                <a:latin typeface="Trebuchet MS" panose="020B0603020202020204"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5364403" y="33390900"/>
            <a:ext cx="14276606" cy="800265"/>
          </a:xfrm>
          <a:prstGeom prst="rect">
            <a:avLst/>
          </a:prstGeom>
          <a:noFill/>
        </p:spPr>
        <p:txBody>
          <a:bodyPr wrap="square" lIns="93910" tIns="93910" rIns="93910" bIns="93910" anchor="ctr" anchorCtr="0">
            <a:spAutoFit/>
          </a:bodyPr>
          <a:lstStyle>
            <a:lvl1pPr marL="0" indent="0" algn="ctr">
              <a:buNone/>
              <a:defRPr sz="3790" b="1" u="sng" baseline="0">
                <a:solidFill>
                  <a:schemeClr val="accent5">
                    <a:lumMod val="50000"/>
                  </a:schemeClr>
                </a:solidFill>
                <a:latin typeface="Arial" panose="020B0604020202020204" pitchFamily="34" charset="0"/>
                <a:cs typeface="Arial" panose="020B0604020202020204" pitchFamily="34" charset="0"/>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5353329" y="34204184"/>
            <a:ext cx="14283756" cy="837575"/>
          </a:xfrm>
          <a:prstGeom prst="rect">
            <a:avLst/>
          </a:prstGeom>
        </p:spPr>
        <p:txBody>
          <a:bodyPr wrap="square" lIns="234774" tIns="234774" rIns="234774" bIns="234774">
            <a:spAutoFit/>
          </a:bodyPr>
          <a:lstStyle>
            <a:lvl1pPr marL="0" indent="0">
              <a:buNone/>
              <a:defRPr sz="2310">
                <a:solidFill>
                  <a:schemeClr val="accent5">
                    <a:lumMod val="50000"/>
                  </a:schemeClr>
                </a:solidFill>
                <a:latin typeface="Arial" panose="020B0604020202020204" pitchFamily="34" charset="0"/>
                <a:cs typeface="Arial" panose="020B0604020202020204" pitchFamily="34" charset="0"/>
              </a:defRPr>
            </a:lvl1pPr>
            <a:lvl2pPr marL="1410970" indent="-542925">
              <a:defRPr sz="2405">
                <a:latin typeface="Trebuchet MS" panose="020B0603020202020204" pitchFamily="34" charset="0"/>
              </a:defRPr>
            </a:lvl2pPr>
            <a:lvl3pPr marL="1953895" indent="-542925">
              <a:defRPr sz="2405">
                <a:latin typeface="Trebuchet MS" panose="020B0603020202020204" pitchFamily="34" charset="0"/>
              </a:defRPr>
            </a:lvl3pPr>
            <a:lvl4pPr marL="2551430" indent="-596900">
              <a:defRPr sz="2405">
                <a:latin typeface="Trebuchet MS" panose="020B0603020202020204" pitchFamily="34" charset="0"/>
              </a:defRPr>
            </a:lvl4pPr>
            <a:lvl5pPr marL="2985135" indent="-434340">
              <a:defRPr sz="2405">
                <a:latin typeface="Trebuchet MS" panose="020B0603020202020204"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623691" y="19275662"/>
            <a:ext cx="14300388" cy="837575"/>
          </a:xfrm>
          <a:prstGeom prst="rect">
            <a:avLst/>
          </a:prstGeom>
        </p:spPr>
        <p:txBody>
          <a:bodyPr wrap="square" lIns="234774" tIns="234774" rIns="234774" bIns="234774">
            <a:spAutoFit/>
          </a:bodyPr>
          <a:lstStyle>
            <a:lvl1pPr marL="0" indent="0">
              <a:buNone/>
              <a:defRPr sz="2310">
                <a:solidFill>
                  <a:schemeClr val="accent5">
                    <a:lumMod val="50000"/>
                  </a:schemeClr>
                </a:solidFill>
                <a:latin typeface="Arial" panose="020B0604020202020204" pitchFamily="34" charset="0"/>
                <a:cs typeface="Arial" panose="020B0604020202020204" pitchFamily="34" charset="0"/>
              </a:defRPr>
            </a:lvl1pPr>
            <a:lvl2pPr marL="1410970" indent="-542925">
              <a:defRPr sz="2405">
                <a:latin typeface="Trebuchet MS" panose="020B0603020202020204" pitchFamily="34" charset="0"/>
              </a:defRPr>
            </a:lvl2pPr>
            <a:lvl3pPr marL="1953895" indent="-542925">
              <a:defRPr sz="2405">
                <a:latin typeface="Trebuchet MS" panose="020B0603020202020204" pitchFamily="34" charset="0"/>
              </a:defRPr>
            </a:lvl3pPr>
            <a:lvl4pPr marL="2551430" indent="-596900">
              <a:defRPr sz="2405">
                <a:latin typeface="Trebuchet MS" panose="020B0603020202020204" pitchFamily="34" charset="0"/>
              </a:defRPr>
            </a:lvl4pPr>
            <a:lvl5pPr marL="2985135" indent="-434340">
              <a:defRPr sz="2405">
                <a:latin typeface="Trebuchet MS" panose="020B0603020202020204"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4112356" y="4860781"/>
            <a:ext cx="22050502" cy="1248443"/>
          </a:xfrm>
          <a:prstGeom prst="rect">
            <a:avLst/>
          </a:prstGeom>
        </p:spPr>
        <p:txBody>
          <a:bodyPr>
            <a:normAutofit/>
          </a:bodyPr>
          <a:lstStyle>
            <a:lvl1pPr marL="0" indent="0" algn="ctr">
              <a:buFontTx/>
              <a:buNone/>
              <a:defRPr sz="6105">
                <a:solidFill>
                  <a:schemeClr val="accent5">
                    <a:lumMod val="50000"/>
                  </a:schemeClr>
                </a:solidFill>
                <a:latin typeface="Arial" panose="020B0604020202020204" pitchFamily="34" charset="0"/>
                <a:cs typeface="Arial" panose="020B0604020202020204" pitchFamily="34" charset="0"/>
              </a:defRPr>
            </a:lvl1pPr>
            <a:lvl2pPr>
              <a:buFontTx/>
              <a:buNone/>
              <a:defRPr sz="6660"/>
            </a:lvl2pPr>
            <a:lvl3pPr>
              <a:buFontTx/>
              <a:buNone/>
              <a:defRPr sz="6660"/>
            </a:lvl3pPr>
            <a:lvl4pPr>
              <a:buFontTx/>
              <a:buNone/>
              <a:defRPr sz="6660"/>
            </a:lvl4pPr>
            <a:lvl5pPr>
              <a:buFontTx/>
              <a:buNone/>
              <a:defRPr sz="6660"/>
            </a:lvl5pPr>
          </a:lstStyle>
          <a:p>
            <a:pPr lvl="0"/>
            <a:r>
              <a:rPr lang="en-US" dirty="0"/>
              <a:t>Click here to add affiliations</a:t>
            </a:r>
          </a:p>
        </p:txBody>
      </p:sp>
      <p:sp>
        <p:nvSpPr>
          <p:cNvPr id="79" name="Text Placeholder 76"/>
          <p:cNvSpPr>
            <a:spLocks noGrp="1"/>
          </p:cNvSpPr>
          <p:nvPr>
            <p:ph type="body" sz="quarter" idx="151" hasCustomPrompt="1"/>
          </p:nvPr>
        </p:nvSpPr>
        <p:spPr>
          <a:xfrm>
            <a:off x="4112356" y="2887795"/>
            <a:ext cx="22050502" cy="1868179"/>
          </a:xfrm>
          <a:prstGeom prst="rect">
            <a:avLst/>
          </a:prstGeom>
        </p:spPr>
        <p:txBody>
          <a:bodyPr anchor="t" anchorCtr="1">
            <a:normAutofit/>
          </a:bodyPr>
          <a:lstStyle>
            <a:lvl1pPr marL="0" indent="0" algn="ctr">
              <a:buFontTx/>
              <a:buNone/>
              <a:defRPr sz="8880">
                <a:solidFill>
                  <a:schemeClr val="accent5">
                    <a:lumMod val="50000"/>
                  </a:schemeClr>
                </a:solidFill>
                <a:latin typeface="Arial" panose="020B0604020202020204" pitchFamily="34" charset="0"/>
                <a:cs typeface="Arial" panose="020B0604020202020204" pitchFamily="34" charset="0"/>
              </a:defRPr>
            </a:lvl1pPr>
            <a:lvl2pPr>
              <a:buFontTx/>
              <a:buNone/>
              <a:defRPr sz="6660"/>
            </a:lvl2pPr>
            <a:lvl3pPr>
              <a:buFontTx/>
              <a:buNone/>
              <a:defRPr sz="6660"/>
            </a:lvl3pPr>
            <a:lvl4pPr>
              <a:buFontTx/>
              <a:buNone/>
              <a:defRPr sz="6660"/>
            </a:lvl4pPr>
            <a:lvl5pPr>
              <a:buFontTx/>
              <a:buNone/>
              <a:defRPr sz="6660"/>
            </a:lvl5pPr>
          </a:lstStyle>
          <a:p>
            <a:pPr lvl="0"/>
            <a:r>
              <a:rPr lang="en-US" dirty="0"/>
              <a:t>Click here to add authors</a:t>
            </a:r>
          </a:p>
        </p:txBody>
      </p:sp>
      <p:sp>
        <p:nvSpPr>
          <p:cNvPr id="80" name="Text Placeholder 76"/>
          <p:cNvSpPr>
            <a:spLocks noGrp="1"/>
          </p:cNvSpPr>
          <p:nvPr>
            <p:ph type="body" sz="quarter" idx="153" hasCustomPrompt="1"/>
          </p:nvPr>
        </p:nvSpPr>
        <p:spPr>
          <a:xfrm>
            <a:off x="4112356" y="565861"/>
            <a:ext cx="22050502" cy="2321934"/>
          </a:xfrm>
          <a:prstGeom prst="rect">
            <a:avLst/>
          </a:prstGeom>
        </p:spPr>
        <p:txBody>
          <a:bodyPr anchor="t" anchorCtr="1">
            <a:normAutofit/>
          </a:bodyPr>
          <a:lstStyle>
            <a:lvl1pPr marL="0" indent="0" algn="ctr">
              <a:buFontTx/>
              <a:buNone/>
              <a:defRPr sz="12760" b="1">
                <a:solidFill>
                  <a:schemeClr val="accent5">
                    <a:lumMod val="50000"/>
                  </a:schemeClr>
                </a:solidFill>
                <a:latin typeface="Arial" panose="020B0604020202020204" pitchFamily="34" charset="0"/>
                <a:cs typeface="Arial" panose="020B0604020202020204" pitchFamily="34" charset="0"/>
              </a:defRPr>
            </a:lvl1pPr>
            <a:lvl2pPr>
              <a:buFontTx/>
              <a:buNone/>
              <a:defRPr sz="6660"/>
            </a:lvl2pPr>
            <a:lvl3pPr>
              <a:buFontTx/>
              <a:buNone/>
              <a:defRPr sz="6660"/>
            </a:lvl3pPr>
            <a:lvl4pPr>
              <a:buFontTx/>
              <a:buNone/>
              <a:defRPr sz="6660"/>
            </a:lvl4pPr>
            <a:lvl5pPr>
              <a:buFontTx/>
              <a:buNone/>
              <a:defRPr sz="6660"/>
            </a:lvl5pPr>
          </a:lstStyle>
          <a:p>
            <a:pPr lvl="0"/>
            <a:r>
              <a:rPr lang="en-US" dirty="0"/>
              <a:t>Click here to add title</a:t>
            </a:r>
          </a:p>
        </p:txBody>
      </p:sp>
    </p:spTree>
    <p:extLst>
      <p:ext uri="{BB962C8B-B14F-4D97-AF65-F5344CB8AC3E}">
        <p14:creationId xmlns:p14="http://schemas.microsoft.com/office/powerpoint/2010/main" val="643259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23691" y="7640322"/>
            <a:ext cx="6936975" cy="837575"/>
          </a:xfrm>
          <a:prstGeom prst="rect">
            <a:avLst/>
          </a:prstGeom>
        </p:spPr>
        <p:txBody>
          <a:bodyPr wrap="square" lIns="234774" tIns="234774" rIns="234774" bIns="234774">
            <a:spAutoFit/>
          </a:bodyPr>
          <a:lstStyle>
            <a:lvl1pPr marL="0" indent="0">
              <a:buNone/>
              <a:defRPr sz="2310">
                <a:solidFill>
                  <a:schemeClr val="accent5">
                    <a:lumMod val="50000"/>
                  </a:schemeClr>
                </a:solidFill>
                <a:latin typeface="Times New Roman" panose="02020603050405020304" pitchFamily="18" charset="0"/>
                <a:cs typeface="Times New Roman" panose="02020603050405020304" pitchFamily="18" charset="0"/>
              </a:defRPr>
            </a:lvl1pPr>
            <a:lvl2pPr marL="1410970" indent="-542925">
              <a:defRPr sz="2405">
                <a:latin typeface="Trebuchet MS" panose="020B0603020202020204" pitchFamily="34" charset="0"/>
              </a:defRPr>
            </a:lvl2pPr>
            <a:lvl3pPr marL="1953895" indent="-542925">
              <a:defRPr sz="2405">
                <a:latin typeface="Trebuchet MS" panose="020B0603020202020204" pitchFamily="34" charset="0"/>
              </a:defRPr>
            </a:lvl3pPr>
            <a:lvl4pPr marL="2551430" indent="-596900">
              <a:defRPr sz="2405">
                <a:latin typeface="Trebuchet MS" panose="020B0603020202020204" pitchFamily="34" charset="0"/>
              </a:defRPr>
            </a:lvl4pPr>
            <a:lvl5pPr marL="2985135" indent="-434340">
              <a:defRPr sz="2405">
                <a:latin typeface="Trebuchet MS" panose="020B0603020202020204" pitchFamily="34" charset="0"/>
              </a:defRPr>
            </a:lvl5pPr>
          </a:lstStyle>
          <a:p>
            <a:pPr lvl="0"/>
            <a:r>
              <a:rPr lang="en-US" dirty="0"/>
              <a:t>Enter your text here</a:t>
            </a:r>
          </a:p>
        </p:txBody>
      </p:sp>
      <p:sp>
        <p:nvSpPr>
          <p:cNvPr id="6" name="Text Placeholder 5"/>
          <p:cNvSpPr>
            <a:spLocks noGrp="1"/>
          </p:cNvSpPr>
          <p:nvPr>
            <p:ph type="body" sz="quarter" idx="11" hasCustomPrompt="1"/>
          </p:nvPr>
        </p:nvSpPr>
        <p:spPr>
          <a:xfrm>
            <a:off x="636213" y="6847036"/>
            <a:ext cx="6931501" cy="800265"/>
          </a:xfrm>
          <a:prstGeom prst="rect">
            <a:avLst/>
          </a:prstGeom>
          <a:noFill/>
        </p:spPr>
        <p:txBody>
          <a:bodyPr lIns="93910" tIns="93910" rIns="93910" bIns="93910" anchor="ctr" anchorCtr="0">
            <a:spAutoFit/>
          </a:bodyPr>
          <a:lstStyle>
            <a:lvl1pPr marL="0" indent="0" algn="ctr">
              <a:buNone/>
              <a:defRPr sz="3790" b="1" u="sng" baseline="0">
                <a:solidFill>
                  <a:schemeClr val="accent5">
                    <a:lumMod val="50000"/>
                  </a:schemeClr>
                </a:solidFill>
              </a:defRPr>
            </a:lvl1pPr>
          </a:lstStyle>
          <a:p>
            <a:pPr lvl="0"/>
            <a:r>
              <a:rPr lang="en-US" dirty="0"/>
              <a:t>(click to add) ABSTRACT</a:t>
            </a:r>
          </a:p>
        </p:txBody>
      </p:sp>
      <p:sp>
        <p:nvSpPr>
          <p:cNvPr id="19" name="Text Placeholder 3"/>
          <p:cNvSpPr>
            <a:spLocks noGrp="1"/>
          </p:cNvSpPr>
          <p:nvPr>
            <p:ph type="body" sz="quarter" idx="19" hasCustomPrompt="1"/>
          </p:nvPr>
        </p:nvSpPr>
        <p:spPr>
          <a:xfrm>
            <a:off x="622593" y="19232053"/>
            <a:ext cx="6938069" cy="837575"/>
          </a:xfrm>
          <a:prstGeom prst="rect">
            <a:avLst/>
          </a:prstGeom>
        </p:spPr>
        <p:txBody>
          <a:bodyPr wrap="square" lIns="234774" tIns="234774" rIns="234774" bIns="234774">
            <a:spAutoFit/>
          </a:bodyPr>
          <a:lstStyle>
            <a:lvl1pPr marL="0" indent="0">
              <a:buNone/>
              <a:defRPr sz="2310">
                <a:solidFill>
                  <a:schemeClr val="accent5">
                    <a:lumMod val="50000"/>
                  </a:schemeClr>
                </a:solidFill>
                <a:latin typeface="Times New Roman" panose="02020603050405020304" pitchFamily="18" charset="0"/>
                <a:cs typeface="Times New Roman" panose="02020603050405020304" pitchFamily="18" charset="0"/>
              </a:defRPr>
            </a:lvl1pPr>
            <a:lvl2pPr marL="1410970" indent="-542925">
              <a:defRPr sz="2405">
                <a:latin typeface="Trebuchet MS" panose="020B0603020202020204" pitchFamily="34" charset="0"/>
              </a:defRPr>
            </a:lvl2pPr>
            <a:lvl3pPr marL="1953895" indent="-542925">
              <a:defRPr sz="2405">
                <a:latin typeface="Trebuchet MS" panose="020B0603020202020204" pitchFamily="34" charset="0"/>
              </a:defRPr>
            </a:lvl3pPr>
            <a:lvl4pPr marL="2551430" indent="-596900">
              <a:defRPr sz="2405">
                <a:latin typeface="Trebuchet MS" panose="020B0603020202020204" pitchFamily="34" charset="0"/>
              </a:defRPr>
            </a:lvl4pPr>
            <a:lvl5pPr marL="2985135" indent="-434340">
              <a:defRPr sz="2405">
                <a:latin typeface="Trebuchet MS" panose="020B0603020202020204" pitchFamily="34" charset="0"/>
              </a:defRPr>
            </a:lvl5pPr>
          </a:lstStyle>
          <a:p>
            <a:pPr lvl="0"/>
            <a:r>
              <a:rPr lang="en-US" dirty="0"/>
              <a:t>Enter your text here</a:t>
            </a:r>
          </a:p>
        </p:txBody>
      </p:sp>
      <p:sp>
        <p:nvSpPr>
          <p:cNvPr id="20" name="Text Placeholder 5"/>
          <p:cNvSpPr>
            <a:spLocks noGrp="1"/>
          </p:cNvSpPr>
          <p:nvPr>
            <p:ph type="body" sz="quarter" idx="20" hasCustomPrompt="1"/>
          </p:nvPr>
        </p:nvSpPr>
        <p:spPr>
          <a:xfrm>
            <a:off x="636211" y="18480517"/>
            <a:ext cx="6932594" cy="800265"/>
          </a:xfrm>
          <a:prstGeom prst="rect">
            <a:avLst/>
          </a:prstGeom>
          <a:noFill/>
        </p:spPr>
        <p:txBody>
          <a:bodyPr wrap="square" lIns="93910" tIns="93910" rIns="93910" bIns="93910" anchor="ctr" anchorCtr="0">
            <a:spAutoFit/>
          </a:bodyPr>
          <a:lstStyle>
            <a:lvl1pPr marL="0" indent="0" algn="ctr">
              <a:buNone/>
              <a:defRPr sz="3790" b="1" u="sng" baseline="0">
                <a:solidFill>
                  <a:schemeClr val="accent5">
                    <a:lumMod val="50000"/>
                  </a:schemeClr>
                </a:solidFill>
              </a:defRPr>
            </a:lvl1pPr>
          </a:lstStyle>
          <a:p>
            <a:pPr lvl="0"/>
            <a:r>
              <a:rPr lang="en-US" dirty="0"/>
              <a:t>(click to add)  OBJECTIVES</a:t>
            </a:r>
          </a:p>
        </p:txBody>
      </p:sp>
      <p:sp>
        <p:nvSpPr>
          <p:cNvPr id="21" name="Text Placeholder 3"/>
          <p:cNvSpPr>
            <a:spLocks noGrp="1"/>
          </p:cNvSpPr>
          <p:nvPr>
            <p:ph type="body" sz="quarter" idx="21" hasCustomPrompt="1"/>
          </p:nvPr>
        </p:nvSpPr>
        <p:spPr>
          <a:xfrm>
            <a:off x="7992579" y="7630001"/>
            <a:ext cx="14292246" cy="837575"/>
          </a:xfrm>
          <a:prstGeom prst="rect">
            <a:avLst/>
          </a:prstGeom>
        </p:spPr>
        <p:txBody>
          <a:bodyPr wrap="square" lIns="234774" tIns="234774" rIns="234774" bIns="234774">
            <a:spAutoFit/>
          </a:bodyPr>
          <a:lstStyle>
            <a:lvl1pPr marL="0" indent="0">
              <a:buNone/>
              <a:defRPr sz="2310">
                <a:solidFill>
                  <a:schemeClr val="accent5">
                    <a:lumMod val="50000"/>
                  </a:schemeClr>
                </a:solidFill>
                <a:latin typeface="Times New Roman" panose="02020603050405020304" pitchFamily="18" charset="0"/>
                <a:cs typeface="Times New Roman" panose="02020603050405020304" pitchFamily="18" charset="0"/>
              </a:defRPr>
            </a:lvl1pPr>
            <a:lvl2pPr marL="1410970" indent="-542925">
              <a:defRPr sz="2405">
                <a:latin typeface="Trebuchet MS" panose="020B0603020202020204" pitchFamily="34" charset="0"/>
              </a:defRPr>
            </a:lvl2pPr>
            <a:lvl3pPr marL="1953895" indent="-542925">
              <a:defRPr sz="2405">
                <a:latin typeface="Trebuchet MS" panose="020B0603020202020204" pitchFamily="34" charset="0"/>
              </a:defRPr>
            </a:lvl3pPr>
            <a:lvl4pPr marL="2551430" indent="-596900">
              <a:defRPr sz="2405">
                <a:latin typeface="Trebuchet MS" panose="020B0603020202020204" pitchFamily="34" charset="0"/>
              </a:defRPr>
            </a:lvl4pPr>
            <a:lvl5pPr marL="2985135" indent="-434340">
              <a:defRPr sz="2405">
                <a:latin typeface="Trebuchet MS" panose="020B0603020202020204" pitchFamily="34" charset="0"/>
              </a:defRPr>
            </a:lvl5pPr>
          </a:lstStyle>
          <a:p>
            <a:pPr lvl="0"/>
            <a:r>
              <a:rPr lang="en-US" dirty="0"/>
              <a:t>Enter your text here</a:t>
            </a:r>
          </a:p>
        </p:txBody>
      </p:sp>
      <p:sp>
        <p:nvSpPr>
          <p:cNvPr id="22" name="Text Placeholder 5"/>
          <p:cNvSpPr>
            <a:spLocks noGrp="1"/>
          </p:cNvSpPr>
          <p:nvPr>
            <p:ph type="body" sz="quarter" idx="22" hasCustomPrompt="1"/>
          </p:nvPr>
        </p:nvSpPr>
        <p:spPr>
          <a:xfrm>
            <a:off x="7992580" y="6847036"/>
            <a:ext cx="14292247" cy="800265"/>
          </a:xfrm>
          <a:prstGeom prst="rect">
            <a:avLst/>
          </a:prstGeom>
          <a:noFill/>
        </p:spPr>
        <p:txBody>
          <a:bodyPr wrap="square" lIns="93910" tIns="93910" rIns="93910" bIns="93910" anchor="ctr" anchorCtr="0">
            <a:spAutoFit/>
          </a:bodyPr>
          <a:lstStyle>
            <a:lvl1pPr marL="0" indent="0" algn="ctr">
              <a:buNone/>
              <a:defRPr sz="3790" b="1" u="sng" baseline="0">
                <a:solidFill>
                  <a:schemeClr val="accent5">
                    <a:lumMod val="50000"/>
                  </a:schemeClr>
                </a:solidFill>
              </a:defRPr>
            </a:lvl1pPr>
          </a:lstStyle>
          <a:p>
            <a:pPr lvl="0"/>
            <a:r>
              <a:rPr lang="en-US" dirty="0"/>
              <a:t>(header)  MATERIALS &amp; METHODS</a:t>
            </a:r>
          </a:p>
        </p:txBody>
      </p:sp>
      <p:sp>
        <p:nvSpPr>
          <p:cNvPr id="23" name="Text Placeholder 3"/>
          <p:cNvSpPr>
            <a:spLocks noGrp="1"/>
          </p:cNvSpPr>
          <p:nvPr>
            <p:ph type="body" sz="quarter" idx="23" hasCustomPrompt="1"/>
          </p:nvPr>
        </p:nvSpPr>
        <p:spPr>
          <a:xfrm>
            <a:off x="7992580" y="28196756"/>
            <a:ext cx="14292247" cy="837575"/>
          </a:xfrm>
          <a:prstGeom prst="rect">
            <a:avLst/>
          </a:prstGeom>
        </p:spPr>
        <p:txBody>
          <a:bodyPr wrap="square" lIns="234774" tIns="234774" rIns="234774" bIns="234774">
            <a:spAutoFit/>
          </a:bodyPr>
          <a:lstStyle>
            <a:lvl1pPr marL="0" indent="0">
              <a:buNone/>
              <a:defRPr sz="2310">
                <a:solidFill>
                  <a:schemeClr val="accent5">
                    <a:lumMod val="50000"/>
                  </a:schemeClr>
                </a:solidFill>
                <a:latin typeface="Times New Roman" panose="02020603050405020304" pitchFamily="18" charset="0"/>
                <a:cs typeface="Times New Roman" panose="02020603050405020304" pitchFamily="18" charset="0"/>
              </a:defRPr>
            </a:lvl1pPr>
            <a:lvl2pPr marL="1410970" indent="-542925">
              <a:defRPr sz="2405">
                <a:latin typeface="Trebuchet MS" panose="020B0603020202020204" pitchFamily="34" charset="0"/>
              </a:defRPr>
            </a:lvl2pPr>
            <a:lvl3pPr marL="1953895" indent="-542925">
              <a:defRPr sz="2405">
                <a:latin typeface="Trebuchet MS" panose="020B0603020202020204" pitchFamily="34" charset="0"/>
              </a:defRPr>
            </a:lvl3pPr>
            <a:lvl4pPr marL="2551430" indent="-596900">
              <a:defRPr sz="2405">
                <a:latin typeface="Trebuchet MS" panose="020B0603020202020204" pitchFamily="34" charset="0"/>
              </a:defRPr>
            </a:lvl4pPr>
            <a:lvl5pPr marL="2985135" indent="-434340">
              <a:defRPr sz="2405">
                <a:latin typeface="Trebuchet MS" panose="020B0603020202020204" pitchFamily="34" charset="0"/>
              </a:defRPr>
            </a:lvl5pPr>
          </a:lstStyle>
          <a:p>
            <a:pPr lvl="0"/>
            <a:r>
              <a:rPr lang="en-US" dirty="0"/>
              <a:t>Enter your text here</a:t>
            </a:r>
          </a:p>
        </p:txBody>
      </p:sp>
      <p:sp>
        <p:nvSpPr>
          <p:cNvPr id="24" name="Text Placeholder 5"/>
          <p:cNvSpPr>
            <a:spLocks noGrp="1"/>
          </p:cNvSpPr>
          <p:nvPr>
            <p:ph type="body" sz="quarter" idx="24" hasCustomPrompt="1"/>
          </p:nvPr>
        </p:nvSpPr>
        <p:spPr>
          <a:xfrm>
            <a:off x="7992580" y="27403473"/>
            <a:ext cx="14292247" cy="800265"/>
          </a:xfrm>
          <a:prstGeom prst="rect">
            <a:avLst/>
          </a:prstGeom>
          <a:noFill/>
        </p:spPr>
        <p:txBody>
          <a:bodyPr wrap="square" lIns="93910" tIns="93910" rIns="93910" bIns="93910" anchor="ctr" anchorCtr="0">
            <a:spAutoFit/>
          </a:bodyPr>
          <a:lstStyle>
            <a:lvl1pPr marL="0" indent="0" algn="ctr">
              <a:buNone/>
              <a:defRPr sz="3790" b="1" u="sng" baseline="0">
                <a:solidFill>
                  <a:schemeClr val="accent5">
                    <a:lumMod val="50000"/>
                  </a:schemeClr>
                </a:solidFill>
              </a:defRPr>
            </a:lvl1pPr>
          </a:lstStyle>
          <a:p>
            <a:pPr lvl="0"/>
            <a:r>
              <a:rPr lang="en-US" dirty="0"/>
              <a:t>(click to add)  RESULTS</a:t>
            </a:r>
          </a:p>
        </p:txBody>
      </p:sp>
      <p:sp>
        <p:nvSpPr>
          <p:cNvPr id="25" name="Text Placeholder 5"/>
          <p:cNvSpPr>
            <a:spLocks noGrp="1"/>
          </p:cNvSpPr>
          <p:nvPr>
            <p:ph type="body" sz="quarter" idx="25" hasCustomPrompt="1"/>
          </p:nvPr>
        </p:nvSpPr>
        <p:spPr>
          <a:xfrm>
            <a:off x="22710790" y="6847036"/>
            <a:ext cx="6930218" cy="800265"/>
          </a:xfrm>
          <a:prstGeom prst="rect">
            <a:avLst/>
          </a:prstGeom>
          <a:noFill/>
        </p:spPr>
        <p:txBody>
          <a:bodyPr wrap="square" lIns="93910" tIns="93910" rIns="93910" bIns="93910" anchor="ctr" anchorCtr="0">
            <a:spAutoFit/>
          </a:bodyPr>
          <a:lstStyle>
            <a:lvl1pPr marL="0" indent="0" algn="ctr">
              <a:buNone/>
              <a:defRPr sz="3790" b="1" u="sng" baseline="0">
                <a:solidFill>
                  <a:schemeClr val="accent5">
                    <a:lumMod val="50000"/>
                  </a:schemeClr>
                </a:solidFill>
              </a:defRPr>
            </a:lvl1pPr>
          </a:lstStyle>
          <a:p>
            <a:pPr lvl="0"/>
            <a:r>
              <a:rPr lang="en-US" dirty="0"/>
              <a:t>(click to add) CONCLUSIONS</a:t>
            </a:r>
          </a:p>
        </p:txBody>
      </p:sp>
      <p:sp>
        <p:nvSpPr>
          <p:cNvPr id="26" name="Text Placeholder 3"/>
          <p:cNvSpPr>
            <a:spLocks noGrp="1"/>
          </p:cNvSpPr>
          <p:nvPr>
            <p:ph type="body" sz="quarter" idx="26" hasCustomPrompt="1"/>
          </p:nvPr>
        </p:nvSpPr>
        <p:spPr>
          <a:xfrm>
            <a:off x="22710790" y="7640322"/>
            <a:ext cx="6930218" cy="837575"/>
          </a:xfrm>
          <a:prstGeom prst="rect">
            <a:avLst/>
          </a:prstGeom>
        </p:spPr>
        <p:txBody>
          <a:bodyPr wrap="square" lIns="234774" tIns="234774" rIns="234774" bIns="234774">
            <a:spAutoFit/>
          </a:bodyPr>
          <a:lstStyle>
            <a:lvl1pPr marL="0" indent="0">
              <a:buNone/>
              <a:defRPr sz="2310">
                <a:solidFill>
                  <a:schemeClr val="accent5">
                    <a:lumMod val="50000"/>
                  </a:schemeClr>
                </a:solidFill>
                <a:latin typeface="Times New Roman" panose="02020603050405020304" pitchFamily="18" charset="0"/>
                <a:cs typeface="Times New Roman" panose="02020603050405020304" pitchFamily="18" charset="0"/>
              </a:defRPr>
            </a:lvl1pPr>
            <a:lvl2pPr marL="1410970" indent="-542925">
              <a:defRPr sz="2405">
                <a:latin typeface="Trebuchet MS" panose="020B0603020202020204" pitchFamily="34" charset="0"/>
              </a:defRPr>
            </a:lvl2pPr>
            <a:lvl3pPr marL="1953895" indent="-542925">
              <a:defRPr sz="2405">
                <a:latin typeface="Trebuchet MS" panose="020B0603020202020204" pitchFamily="34" charset="0"/>
              </a:defRPr>
            </a:lvl3pPr>
            <a:lvl4pPr marL="2551430" indent="-596900">
              <a:defRPr sz="2405">
                <a:latin typeface="Trebuchet MS" panose="020B0603020202020204" pitchFamily="34" charset="0"/>
              </a:defRPr>
            </a:lvl4pPr>
            <a:lvl5pPr marL="2985135" indent="-434340">
              <a:defRPr sz="2405">
                <a:latin typeface="Trebuchet MS" panose="020B0603020202020204" pitchFamily="34" charset="0"/>
              </a:defRPr>
            </a:lvl5pPr>
          </a:lstStyle>
          <a:p>
            <a:pPr lvl="0"/>
            <a:r>
              <a:rPr lang="en-US" dirty="0"/>
              <a:t>Enter your text here</a:t>
            </a:r>
          </a:p>
        </p:txBody>
      </p:sp>
      <p:sp>
        <p:nvSpPr>
          <p:cNvPr id="27" name="Text Placeholder 5"/>
          <p:cNvSpPr>
            <a:spLocks noGrp="1"/>
          </p:cNvSpPr>
          <p:nvPr>
            <p:ph type="body" sz="quarter" idx="27" hasCustomPrompt="1"/>
          </p:nvPr>
        </p:nvSpPr>
        <p:spPr>
          <a:xfrm>
            <a:off x="22706865" y="18558829"/>
            <a:ext cx="6930218" cy="800265"/>
          </a:xfrm>
          <a:prstGeom prst="rect">
            <a:avLst/>
          </a:prstGeom>
          <a:noFill/>
        </p:spPr>
        <p:txBody>
          <a:bodyPr wrap="square" lIns="93910" tIns="93910" rIns="93910" bIns="93910" anchor="ctr" anchorCtr="0">
            <a:spAutoFit/>
          </a:bodyPr>
          <a:lstStyle>
            <a:lvl1pPr marL="0" indent="0" algn="ctr">
              <a:buNone/>
              <a:defRPr sz="3790" b="1" u="sng" baseline="0">
                <a:solidFill>
                  <a:schemeClr val="accent5">
                    <a:lumMod val="50000"/>
                  </a:schemeClr>
                </a:solidFill>
              </a:defRPr>
            </a:lvl1pPr>
          </a:lstStyle>
          <a:p>
            <a:pPr lvl="0"/>
            <a:r>
              <a:rPr lang="en-US" dirty="0"/>
              <a:t>(click to add) REFERENCES</a:t>
            </a:r>
          </a:p>
        </p:txBody>
      </p:sp>
      <p:sp>
        <p:nvSpPr>
          <p:cNvPr id="28" name="Text Placeholder 3"/>
          <p:cNvSpPr>
            <a:spLocks noGrp="1"/>
          </p:cNvSpPr>
          <p:nvPr>
            <p:ph type="body" sz="quarter" idx="28" hasCustomPrompt="1"/>
          </p:nvPr>
        </p:nvSpPr>
        <p:spPr>
          <a:xfrm>
            <a:off x="22751309" y="19352111"/>
            <a:ext cx="6879920" cy="837575"/>
          </a:xfrm>
          <a:prstGeom prst="rect">
            <a:avLst/>
          </a:prstGeom>
        </p:spPr>
        <p:txBody>
          <a:bodyPr wrap="square" lIns="234774" tIns="234774" rIns="234774" bIns="234774">
            <a:spAutoFit/>
          </a:bodyPr>
          <a:lstStyle>
            <a:lvl1pPr marL="0" indent="0">
              <a:buNone/>
              <a:defRPr sz="2310">
                <a:solidFill>
                  <a:schemeClr val="accent5">
                    <a:lumMod val="50000"/>
                  </a:schemeClr>
                </a:solidFill>
                <a:latin typeface="Times New Roman" panose="02020603050405020304" pitchFamily="18" charset="0"/>
                <a:cs typeface="Times New Roman" panose="02020603050405020304" pitchFamily="18" charset="0"/>
              </a:defRPr>
            </a:lvl1pPr>
            <a:lvl2pPr marL="1410970" indent="-542925">
              <a:defRPr sz="2405">
                <a:latin typeface="Trebuchet MS" panose="020B0603020202020204" pitchFamily="34" charset="0"/>
              </a:defRPr>
            </a:lvl2pPr>
            <a:lvl3pPr marL="1953895" indent="-542925">
              <a:defRPr sz="2405">
                <a:latin typeface="Trebuchet MS" panose="020B0603020202020204" pitchFamily="34" charset="0"/>
              </a:defRPr>
            </a:lvl3pPr>
            <a:lvl4pPr marL="2551430" indent="-596900">
              <a:defRPr sz="2405">
                <a:latin typeface="Trebuchet MS" panose="020B0603020202020204" pitchFamily="34" charset="0"/>
              </a:defRPr>
            </a:lvl4pPr>
            <a:lvl5pPr marL="2985135" indent="-434340">
              <a:defRPr sz="2405">
                <a:latin typeface="Trebuchet MS" panose="020B0603020202020204" pitchFamily="34" charset="0"/>
              </a:defRPr>
            </a:lvl5pPr>
          </a:lstStyle>
          <a:p>
            <a:pPr lvl="0"/>
            <a:r>
              <a:rPr lang="en-US" dirty="0"/>
              <a:t>Enter your text here</a:t>
            </a:r>
          </a:p>
        </p:txBody>
      </p:sp>
      <p:sp>
        <p:nvSpPr>
          <p:cNvPr id="29" name="Text Placeholder 5"/>
          <p:cNvSpPr>
            <a:spLocks noGrp="1"/>
          </p:cNvSpPr>
          <p:nvPr>
            <p:ph type="body" sz="quarter" idx="29" hasCustomPrompt="1"/>
          </p:nvPr>
        </p:nvSpPr>
        <p:spPr>
          <a:xfrm>
            <a:off x="22710790" y="33993828"/>
            <a:ext cx="6930218" cy="800265"/>
          </a:xfrm>
          <a:prstGeom prst="rect">
            <a:avLst/>
          </a:prstGeom>
          <a:noFill/>
        </p:spPr>
        <p:txBody>
          <a:bodyPr wrap="square" lIns="93910" tIns="93910" rIns="93910" bIns="93910" anchor="ctr" anchorCtr="0">
            <a:spAutoFit/>
          </a:bodyPr>
          <a:lstStyle>
            <a:lvl1pPr marL="0" indent="0" algn="ctr">
              <a:buNone/>
              <a:defRPr sz="3790" b="1" u="sng" baseline="0">
                <a:solidFill>
                  <a:schemeClr val="accent5">
                    <a:lumMod val="50000"/>
                  </a:schemeClr>
                </a:solidFill>
              </a:defRPr>
            </a:lvl1pPr>
          </a:lstStyle>
          <a:p>
            <a:pPr lvl="0"/>
            <a:r>
              <a:rPr lang="en-US" dirty="0"/>
              <a:t>(click to add) CONTACT</a:t>
            </a:r>
          </a:p>
        </p:txBody>
      </p:sp>
      <p:sp>
        <p:nvSpPr>
          <p:cNvPr id="30" name="Text Placeholder 3"/>
          <p:cNvSpPr>
            <a:spLocks noGrp="1"/>
          </p:cNvSpPr>
          <p:nvPr>
            <p:ph type="body" sz="quarter" idx="30" hasCustomPrompt="1"/>
          </p:nvPr>
        </p:nvSpPr>
        <p:spPr>
          <a:xfrm>
            <a:off x="22697538" y="34806484"/>
            <a:ext cx="6933690" cy="837575"/>
          </a:xfrm>
          <a:prstGeom prst="rect">
            <a:avLst/>
          </a:prstGeom>
        </p:spPr>
        <p:txBody>
          <a:bodyPr wrap="square" lIns="234774" tIns="234774" rIns="234774" bIns="234774">
            <a:spAutoFit/>
          </a:bodyPr>
          <a:lstStyle>
            <a:lvl1pPr marL="0" indent="0">
              <a:buNone/>
              <a:defRPr sz="2310">
                <a:solidFill>
                  <a:schemeClr val="accent5">
                    <a:lumMod val="50000"/>
                  </a:schemeClr>
                </a:solidFill>
                <a:latin typeface="Times New Roman" panose="02020603050405020304" pitchFamily="18" charset="0"/>
                <a:cs typeface="Times New Roman" panose="02020603050405020304" pitchFamily="18" charset="0"/>
              </a:defRPr>
            </a:lvl1pPr>
            <a:lvl2pPr marL="1410970" indent="-542925">
              <a:defRPr sz="2405">
                <a:latin typeface="Trebuchet MS" panose="020B0603020202020204" pitchFamily="34" charset="0"/>
              </a:defRPr>
            </a:lvl2pPr>
            <a:lvl3pPr marL="1953895" indent="-542925">
              <a:defRPr sz="2405">
                <a:latin typeface="Trebuchet MS" panose="020B0603020202020204" pitchFamily="34" charset="0"/>
              </a:defRPr>
            </a:lvl3pPr>
            <a:lvl4pPr marL="2551430" indent="-596900">
              <a:defRPr sz="2405">
                <a:latin typeface="Trebuchet MS" panose="020B0603020202020204" pitchFamily="34" charset="0"/>
              </a:defRPr>
            </a:lvl4pPr>
            <a:lvl5pPr marL="2985135" indent="-434340">
              <a:defRPr sz="2405">
                <a:latin typeface="Trebuchet MS" panose="020B0603020202020204" pitchFamily="34" charset="0"/>
              </a:defRPr>
            </a:lvl5pPr>
          </a:lstStyle>
          <a:p>
            <a:pPr lvl="0"/>
            <a:r>
              <a:rPr lang="en-US" dirty="0"/>
              <a:t>Enter your text here</a:t>
            </a:r>
          </a:p>
        </p:txBody>
      </p:sp>
      <p:sp>
        <p:nvSpPr>
          <p:cNvPr id="84" name="Text Placeholder 76"/>
          <p:cNvSpPr>
            <a:spLocks noGrp="1"/>
          </p:cNvSpPr>
          <p:nvPr>
            <p:ph type="body" sz="quarter" idx="150" hasCustomPrompt="1"/>
          </p:nvPr>
        </p:nvSpPr>
        <p:spPr>
          <a:xfrm>
            <a:off x="4112356" y="4860781"/>
            <a:ext cx="22050502" cy="1248443"/>
          </a:xfrm>
          <a:prstGeom prst="rect">
            <a:avLst/>
          </a:prstGeom>
        </p:spPr>
        <p:txBody>
          <a:bodyPr>
            <a:normAutofit/>
          </a:bodyPr>
          <a:lstStyle>
            <a:lvl1pPr marL="0" indent="0" algn="ctr">
              <a:buFontTx/>
              <a:buNone/>
              <a:defRPr sz="6105">
                <a:solidFill>
                  <a:schemeClr val="accent5">
                    <a:lumMod val="50000"/>
                  </a:schemeClr>
                </a:solidFill>
                <a:latin typeface="+mj-lt"/>
              </a:defRPr>
            </a:lvl1pPr>
            <a:lvl2pPr>
              <a:buFontTx/>
              <a:buNone/>
              <a:defRPr sz="6660"/>
            </a:lvl2pPr>
            <a:lvl3pPr>
              <a:buFontTx/>
              <a:buNone/>
              <a:defRPr sz="6660"/>
            </a:lvl3pPr>
            <a:lvl4pPr>
              <a:buFontTx/>
              <a:buNone/>
              <a:defRPr sz="6660"/>
            </a:lvl4pPr>
            <a:lvl5pPr>
              <a:buFontTx/>
              <a:buNone/>
              <a:defRPr sz="6660"/>
            </a:lvl5pPr>
          </a:lstStyle>
          <a:p>
            <a:pPr lvl="0"/>
            <a:r>
              <a:rPr lang="en-US" dirty="0"/>
              <a:t>Click here to add affiliations</a:t>
            </a:r>
          </a:p>
        </p:txBody>
      </p:sp>
      <p:sp>
        <p:nvSpPr>
          <p:cNvPr id="85" name="Text Placeholder 76"/>
          <p:cNvSpPr>
            <a:spLocks noGrp="1"/>
          </p:cNvSpPr>
          <p:nvPr>
            <p:ph type="body" sz="quarter" idx="151" hasCustomPrompt="1"/>
          </p:nvPr>
        </p:nvSpPr>
        <p:spPr>
          <a:xfrm>
            <a:off x="4112356" y="2887795"/>
            <a:ext cx="22050502" cy="1868179"/>
          </a:xfrm>
          <a:prstGeom prst="rect">
            <a:avLst/>
          </a:prstGeom>
        </p:spPr>
        <p:txBody>
          <a:bodyPr anchor="t" anchorCtr="1">
            <a:normAutofit/>
          </a:bodyPr>
          <a:lstStyle>
            <a:lvl1pPr marL="0" indent="0" algn="ctr">
              <a:buFontTx/>
              <a:buNone/>
              <a:defRPr sz="8880">
                <a:solidFill>
                  <a:schemeClr val="accent5">
                    <a:lumMod val="50000"/>
                  </a:schemeClr>
                </a:solidFill>
                <a:latin typeface="+mj-lt"/>
              </a:defRPr>
            </a:lvl1pPr>
            <a:lvl2pPr>
              <a:buFontTx/>
              <a:buNone/>
              <a:defRPr sz="6660"/>
            </a:lvl2pPr>
            <a:lvl3pPr>
              <a:buFontTx/>
              <a:buNone/>
              <a:defRPr sz="6660"/>
            </a:lvl3pPr>
            <a:lvl4pPr>
              <a:buFontTx/>
              <a:buNone/>
              <a:defRPr sz="6660"/>
            </a:lvl4pPr>
            <a:lvl5pPr>
              <a:buFontTx/>
              <a:buNone/>
              <a:defRPr sz="6660"/>
            </a:lvl5pPr>
          </a:lstStyle>
          <a:p>
            <a:pPr lvl="0"/>
            <a:r>
              <a:rPr lang="en-US" dirty="0"/>
              <a:t>Click here to add authors</a:t>
            </a:r>
          </a:p>
        </p:txBody>
      </p:sp>
      <p:sp>
        <p:nvSpPr>
          <p:cNvPr id="86" name="Text Placeholder 76"/>
          <p:cNvSpPr>
            <a:spLocks noGrp="1"/>
          </p:cNvSpPr>
          <p:nvPr>
            <p:ph type="body" sz="quarter" idx="178" hasCustomPrompt="1"/>
          </p:nvPr>
        </p:nvSpPr>
        <p:spPr>
          <a:xfrm>
            <a:off x="4112356" y="565861"/>
            <a:ext cx="22050502" cy="2321934"/>
          </a:xfrm>
          <a:prstGeom prst="rect">
            <a:avLst/>
          </a:prstGeom>
        </p:spPr>
        <p:txBody>
          <a:bodyPr anchor="t" anchorCtr="1">
            <a:noAutofit/>
          </a:bodyPr>
          <a:lstStyle>
            <a:lvl1pPr marL="0" indent="0" algn="ctr">
              <a:buFontTx/>
              <a:buNone/>
              <a:defRPr sz="12760" b="1">
                <a:solidFill>
                  <a:schemeClr val="accent5">
                    <a:lumMod val="50000"/>
                  </a:schemeClr>
                </a:solidFill>
                <a:latin typeface="+mj-lt"/>
              </a:defRPr>
            </a:lvl1pPr>
            <a:lvl2pPr>
              <a:buFontTx/>
              <a:buNone/>
              <a:defRPr sz="6660"/>
            </a:lvl2pPr>
            <a:lvl3pPr>
              <a:buFontTx/>
              <a:buNone/>
              <a:defRPr sz="6660"/>
            </a:lvl3pPr>
            <a:lvl4pPr>
              <a:buFontTx/>
              <a:buNone/>
              <a:defRPr sz="6660"/>
            </a:lvl4pPr>
            <a:lvl5pPr>
              <a:buFontTx/>
              <a:buNone/>
              <a:defRPr sz="6660"/>
            </a:lvl5pPr>
          </a:lstStyle>
          <a:p>
            <a:pPr lvl="0"/>
            <a:r>
              <a:rPr lang="en-US" dirty="0"/>
              <a:t>Click here to add title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wmf"/><Relationship Id="rId13" Type="http://schemas.openxmlformats.org/officeDocument/2006/relationships/image" Target="../media/image8.png"/><Relationship Id="rId1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oleObject" Target="../embeddings/oleObject1.bin"/><Relationship Id="rId12" Type="http://schemas.openxmlformats.org/officeDocument/2006/relationships/image" Target="../media/image7.wmf"/><Relationship Id="rId17" Type="http://schemas.openxmlformats.org/officeDocument/2006/relationships/image" Target="../media/image10.jpeg"/><Relationship Id="rId2" Type="http://schemas.openxmlformats.org/officeDocument/2006/relationships/theme" Target="../theme/theme1.xml"/><Relationship Id="rId16" Type="http://schemas.openxmlformats.org/officeDocument/2006/relationships/hyperlink" Target="http://www.facebook.com/pages/PosterPresentationscom/217914411419?v=app_4949752878&amp;ref=ts" TargetMode="Externa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oleObject" Target="../embeddings/oleObject3.bin"/><Relationship Id="rId5" Type="http://schemas.openxmlformats.org/officeDocument/2006/relationships/image" Target="../media/image3.png"/><Relationship Id="rId15" Type="http://schemas.openxmlformats.org/officeDocument/2006/relationships/image" Target="../media/image9.wmf"/><Relationship Id="rId10" Type="http://schemas.openxmlformats.org/officeDocument/2006/relationships/image" Target="../media/image6.wmf"/><Relationship Id="rId4" Type="http://schemas.openxmlformats.org/officeDocument/2006/relationships/image" Target="../media/image2.png"/><Relationship Id="rId9" Type="http://schemas.openxmlformats.org/officeDocument/2006/relationships/oleObject" Target="../embeddings/oleObject2.bin"/><Relationship Id="rId14" Type="http://schemas.openxmlformats.org/officeDocument/2006/relationships/oleObject" Target="../embeddings/oleObject4.bin"/></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wmf"/><Relationship Id="rId13"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oleObject" Target="../embeddings/oleObject1.bin"/><Relationship Id="rId12" Type="http://schemas.openxmlformats.org/officeDocument/2006/relationships/image" Target="../media/image7.wmf"/><Relationship Id="rId17" Type="http://schemas.openxmlformats.org/officeDocument/2006/relationships/image" Target="../media/image10.jpeg"/><Relationship Id="rId2" Type="http://schemas.openxmlformats.org/officeDocument/2006/relationships/theme" Target="../theme/theme2.xml"/><Relationship Id="rId16" Type="http://schemas.openxmlformats.org/officeDocument/2006/relationships/hyperlink" Target="http://www.facebook.com/pages/PosterPresentationscom/217914411419?v=app_4949752878&amp;ref=ts" TargetMode="Externa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oleObject" Target="../embeddings/oleObject3.bin"/><Relationship Id="rId5" Type="http://schemas.openxmlformats.org/officeDocument/2006/relationships/image" Target="../media/image3.png"/><Relationship Id="rId15" Type="http://schemas.openxmlformats.org/officeDocument/2006/relationships/image" Target="../media/image9.wmf"/><Relationship Id="rId10" Type="http://schemas.openxmlformats.org/officeDocument/2006/relationships/image" Target="../media/image6.wmf"/><Relationship Id="rId4" Type="http://schemas.openxmlformats.org/officeDocument/2006/relationships/image" Target="../media/image2.png"/><Relationship Id="rId9" Type="http://schemas.openxmlformats.org/officeDocument/2006/relationships/oleObject" Target="../embeddings/oleObject2.bin"/><Relationship Id="rId14" Type="http://schemas.openxmlformats.org/officeDocument/2006/relationships/oleObject" Target="../embeddings/oleObject4.bin"/></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wmf"/><Relationship Id="rId13"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oleObject" Target="../embeddings/oleObject5.bin"/><Relationship Id="rId12" Type="http://schemas.openxmlformats.org/officeDocument/2006/relationships/image" Target="../media/image7.wmf"/><Relationship Id="rId17" Type="http://schemas.openxmlformats.org/officeDocument/2006/relationships/image" Target="../media/image10.jpeg"/><Relationship Id="rId2" Type="http://schemas.openxmlformats.org/officeDocument/2006/relationships/theme" Target="../theme/theme3.xml"/><Relationship Id="rId16" Type="http://schemas.openxmlformats.org/officeDocument/2006/relationships/hyperlink" Target="http://www.facebook.com/pages/PosterPresentationscom/217914411419?v=app_4949752878&amp;ref=ts" TargetMode="External"/><Relationship Id="rId1" Type="http://schemas.openxmlformats.org/officeDocument/2006/relationships/slideLayout" Target="../slideLayouts/slideLayout3.xml"/><Relationship Id="rId6" Type="http://schemas.openxmlformats.org/officeDocument/2006/relationships/image" Target="../media/image4.png"/><Relationship Id="rId11" Type="http://schemas.openxmlformats.org/officeDocument/2006/relationships/oleObject" Target="../embeddings/oleObject7.bin"/><Relationship Id="rId5" Type="http://schemas.openxmlformats.org/officeDocument/2006/relationships/image" Target="../media/image3.png"/><Relationship Id="rId15" Type="http://schemas.openxmlformats.org/officeDocument/2006/relationships/image" Target="../media/image9.wmf"/><Relationship Id="rId10" Type="http://schemas.openxmlformats.org/officeDocument/2006/relationships/image" Target="../media/image6.wmf"/><Relationship Id="rId4" Type="http://schemas.openxmlformats.org/officeDocument/2006/relationships/image" Target="../media/image2.png"/><Relationship Id="rId9" Type="http://schemas.openxmlformats.org/officeDocument/2006/relationships/oleObject" Target="../embeddings/oleObject6.bin"/><Relationship Id="rId14" Type="http://schemas.openxmlformats.org/officeDocument/2006/relationships/oleObject" Target="../embeddings/oleObject8.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E6F3FB"/>
            </a:gs>
            <a:gs pos="100000">
              <a:schemeClr val="bg1"/>
            </a:gs>
          </a:gsLst>
          <a:lin ang="5400000" scaled="0"/>
          <a:tileRect/>
        </a:gra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221308" y="41912021"/>
            <a:ext cx="2856867" cy="346976"/>
          </a:xfrm>
          <a:prstGeom prst="rect">
            <a:avLst/>
          </a:prstGeom>
          <a:noFill/>
          <a:ln w="9525">
            <a:noFill/>
            <a:miter lim="800000"/>
          </a:ln>
          <a:effectLst/>
        </p:spPr>
        <p:txBody>
          <a:bodyPr wrap="square" lIns="86687" tIns="43335" rIns="86687" bIns="43335">
            <a:spAutoFit/>
          </a:bodyPr>
          <a:lstStyle/>
          <a:p>
            <a:pPr eaLnBrk="0" hangingPunct="0">
              <a:lnSpc>
                <a:spcPct val="65000"/>
              </a:lnSpc>
              <a:spcBef>
                <a:spcPct val="50000"/>
              </a:spcBef>
              <a:defRPr/>
            </a:pPr>
            <a:r>
              <a:rPr lang="en-US" sz="645" b="1" dirty="0">
                <a:solidFill>
                  <a:schemeClr val="bg1">
                    <a:lumMod val="75000"/>
                  </a:schemeClr>
                </a:solidFill>
                <a:latin typeface="Arial" panose="020B0604020202020204" pitchFamily="34" charset="0"/>
              </a:rPr>
              <a:t>RESEARCH POSTER PRESENTATION DESIGN © 2015</a:t>
            </a:r>
          </a:p>
          <a:p>
            <a:pPr eaLnBrk="0" hangingPunct="0">
              <a:lnSpc>
                <a:spcPct val="65000"/>
              </a:lnSpc>
              <a:spcBef>
                <a:spcPct val="50000"/>
              </a:spcBef>
              <a:defRPr/>
            </a:pPr>
            <a:r>
              <a:rPr lang="en-US" sz="1110" b="1" dirty="0">
                <a:solidFill>
                  <a:schemeClr val="bg1">
                    <a:lumMod val="75000"/>
                  </a:schemeClr>
                </a:solidFill>
                <a:latin typeface="Arial" panose="020B0604020202020204" pitchFamily="34" charset="0"/>
              </a:rPr>
              <a:t>www.PosterPresentations.com</a:t>
            </a:r>
          </a:p>
        </p:txBody>
      </p:sp>
      <p:grpSp>
        <p:nvGrpSpPr>
          <p:cNvPr id="122" name="Group 121"/>
          <p:cNvGrpSpPr/>
          <p:nvPr userDrawn="1"/>
        </p:nvGrpSpPr>
        <p:grpSpPr>
          <a:xfrm>
            <a:off x="-11742056" y="-46934"/>
            <a:ext cx="11373207" cy="42850698"/>
            <a:chOff x="-11259590" y="-1"/>
            <a:chExt cx="11053266" cy="39493430"/>
          </a:xfrm>
        </p:grpSpPr>
        <p:sp>
          <p:nvSpPr>
            <p:cNvPr id="123" name="Rectangle 122"/>
            <p:cNvSpPr/>
            <p:nvPr/>
          </p:nvSpPr>
          <p:spPr>
            <a:xfrm>
              <a:off x="-11216136" y="-1"/>
              <a:ext cx="11009812" cy="3949343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403985" rtl="0" eaLnBrk="1" fontAlgn="auto" latinLnBrk="0" hangingPunct="1">
                <a:lnSpc>
                  <a:spcPct val="100000"/>
                </a:lnSpc>
                <a:spcBef>
                  <a:spcPts val="0"/>
                </a:spcBef>
                <a:spcAft>
                  <a:spcPts val="0"/>
                </a:spcAft>
                <a:buClrTx/>
                <a:buSzTx/>
                <a:buFontTx/>
                <a:buNone/>
                <a:defRPr/>
              </a:pPr>
              <a:r>
                <a:rPr lang="en-US" sz="3700" b="1" spc="0" dirty="0">
                  <a:solidFill>
                    <a:srgbClr val="FF0000"/>
                  </a:solidFill>
                  <a:latin typeface="Trebuchet MS" panose="020B0603020202020204" pitchFamily="34" charset="0"/>
                </a:rPr>
                <a:t>(—THIS SIDEBAR DOES NOT PRINT—)</a:t>
              </a:r>
              <a:endParaRPr lang="en-US" sz="3700" b="1" spc="555" dirty="0">
                <a:solidFill>
                  <a:schemeClr val="bg1"/>
                </a:solidFill>
                <a:latin typeface="Trebuchet MS" panose="020B0603020202020204" pitchFamily="34" charset="0"/>
              </a:endParaRPr>
            </a:p>
            <a:p>
              <a:pPr algn="ctr"/>
              <a:r>
                <a:rPr lang="en-US" sz="4440" b="1" spc="555" dirty="0">
                  <a:solidFill>
                    <a:schemeClr val="bg1"/>
                  </a:solidFill>
                  <a:latin typeface="Trebuchet MS" panose="020B0603020202020204" pitchFamily="34" charset="0"/>
                </a:rPr>
                <a:t>DESIGN</a:t>
              </a:r>
              <a:r>
                <a:rPr lang="en-US" sz="4440" b="1" spc="555" baseline="0" dirty="0">
                  <a:solidFill>
                    <a:schemeClr val="bg1"/>
                  </a:solidFill>
                  <a:latin typeface="Trebuchet MS" panose="020B0603020202020204" pitchFamily="34" charset="0"/>
                </a:rPr>
                <a:t> </a:t>
              </a:r>
              <a:r>
                <a:rPr lang="en-US" sz="4440" b="1" spc="555" dirty="0">
                  <a:solidFill>
                    <a:schemeClr val="bg1"/>
                  </a:solidFill>
                  <a:latin typeface="Trebuchet MS" panose="020B0603020202020204" pitchFamily="34" charset="0"/>
                </a:rPr>
                <a:t>GUIDE</a:t>
              </a:r>
            </a:p>
            <a:p>
              <a:pPr algn="ctr"/>
              <a:endParaRPr lang="en-US" sz="3330" b="1" dirty="0">
                <a:latin typeface="Trebuchet MS" panose="020B0603020202020204" pitchFamily="34" charset="0"/>
              </a:endParaRPr>
            </a:p>
            <a:p>
              <a:pPr defTabSz="3482340"/>
              <a:r>
                <a:rPr lang="en-US" sz="3330" i="0" dirty="0">
                  <a:latin typeface="Trebuchet MS" panose="020B0603020202020204" pitchFamily="34" charset="0"/>
                </a:rPr>
                <a:t>This PowerPoint</a:t>
              </a:r>
              <a:r>
                <a:rPr lang="en-US" sz="3330" i="0" baseline="0" dirty="0">
                  <a:latin typeface="Trebuchet MS" panose="020B0603020202020204" pitchFamily="34" charset="0"/>
                </a:rPr>
                <a:t> </a:t>
              </a:r>
              <a:r>
                <a:rPr lang="en-US" sz="3330" i="0" dirty="0">
                  <a:latin typeface="Trebuchet MS" panose="020B0603020202020204" pitchFamily="34" charset="0"/>
                </a:rPr>
                <a:t>2007 template produces</a:t>
              </a:r>
              <a:r>
                <a:rPr lang="en-US" sz="3330" i="0" baseline="0" dirty="0">
                  <a:latin typeface="Trebuchet MS" panose="020B0603020202020204" pitchFamily="34" charset="0"/>
                </a:rPr>
                <a:t> </a:t>
              </a:r>
              <a:r>
                <a:rPr lang="en-US" sz="3330" i="0" dirty="0">
                  <a:latin typeface="Trebuchet MS" panose="020B0603020202020204" pitchFamily="34" charset="0"/>
                </a:rPr>
                <a:t>a 91cmx122cm presentation poster. </a:t>
              </a:r>
              <a:r>
                <a:rPr lang="en-US" sz="3330" dirty="0">
                  <a:latin typeface="Trebuchet MS" panose="020B0603020202020204" pitchFamily="34" charset="0"/>
                </a:rPr>
                <a:t>You</a:t>
              </a:r>
              <a:r>
                <a:rPr lang="en-US" sz="3330" baseline="0" dirty="0">
                  <a:latin typeface="Trebuchet MS" panose="020B0603020202020204" pitchFamily="34" charset="0"/>
                </a:rPr>
                <a:t> can u</a:t>
              </a:r>
              <a:r>
                <a:rPr lang="en-US" sz="3330" dirty="0">
                  <a:latin typeface="Trebuchet MS" panose="020B0603020202020204" pitchFamily="34" charset="0"/>
                </a:rPr>
                <a:t>se</a:t>
              </a:r>
              <a:r>
                <a:rPr lang="en-US" sz="3330" baseline="0" dirty="0">
                  <a:latin typeface="Trebuchet MS" panose="020B0603020202020204" pitchFamily="34" charset="0"/>
                </a:rPr>
                <a:t> it to create your research poster and </a:t>
              </a:r>
              <a:r>
                <a:rPr lang="en-US" sz="3330" dirty="0">
                  <a:latin typeface="Trebuchet MS" panose="020B0603020202020204" pitchFamily="34" charset="0"/>
                </a:rPr>
                <a:t>save valuable time placing titles, subtitles,</a:t>
              </a:r>
              <a:r>
                <a:rPr lang="en-US" sz="3330" baseline="0" dirty="0">
                  <a:latin typeface="Trebuchet MS" panose="020B0603020202020204" pitchFamily="34" charset="0"/>
                </a:rPr>
                <a:t> text, and graphics</a:t>
              </a:r>
              <a:r>
                <a:rPr lang="en-US" sz="3330" dirty="0">
                  <a:latin typeface="Trebuchet MS" panose="020B0603020202020204" pitchFamily="34" charset="0"/>
                </a:rPr>
                <a:t>. </a:t>
              </a:r>
            </a:p>
            <a:p>
              <a:pPr defTabSz="3482340"/>
              <a:endParaRPr lang="en-US" sz="3330" dirty="0">
                <a:latin typeface="Trebuchet MS" panose="020B0603020202020204" pitchFamily="34" charset="0"/>
              </a:endParaRPr>
            </a:p>
            <a:p>
              <a:pPr defTabSz="4058920"/>
              <a:r>
                <a:rPr lang="en-US" sz="3330" dirty="0">
                  <a:latin typeface="Trebuchet MS" panose="020B0603020202020204" pitchFamily="34" charset="0"/>
                </a:rPr>
                <a:t>We provide a series of online tutorials that will guide you through the poster design process and answer your poster production questions. To view our template tutorials, go online to </a:t>
              </a:r>
              <a:r>
                <a:rPr lang="en-US" sz="3330" b="1" dirty="0">
                  <a:solidFill>
                    <a:srgbClr val="FFC000"/>
                  </a:solidFill>
                  <a:latin typeface="Trebuchet MS" panose="020B0603020202020204" pitchFamily="34" charset="0"/>
                </a:rPr>
                <a:t>PosterPresentations.com</a:t>
              </a:r>
              <a:r>
                <a:rPr lang="en-US" sz="3330" b="1" dirty="0">
                  <a:solidFill>
                    <a:schemeClr val="bg1"/>
                  </a:solidFill>
                  <a:latin typeface="Trebuchet MS" panose="020B0603020202020204" pitchFamily="34" charset="0"/>
                </a:rPr>
                <a:t> </a:t>
              </a:r>
              <a:r>
                <a:rPr lang="en-US" sz="3330" dirty="0">
                  <a:solidFill>
                    <a:schemeClr val="bg1"/>
                  </a:solidFill>
                  <a:latin typeface="Trebuchet MS" panose="020B0603020202020204" pitchFamily="34" charset="0"/>
                </a:rPr>
                <a:t>and click on HELP DESK.</a:t>
              </a:r>
            </a:p>
            <a:p>
              <a:pPr defTabSz="4058920"/>
              <a:endParaRPr lang="en-US" sz="3330" dirty="0">
                <a:latin typeface="Trebuchet MS" panose="020B0603020202020204" pitchFamily="34" charset="0"/>
              </a:endParaRPr>
            </a:p>
            <a:p>
              <a:pPr defTabSz="4058920"/>
              <a:r>
                <a:rPr lang="en-US" sz="3330" dirty="0">
                  <a:solidFill>
                    <a:schemeClr val="bg1"/>
                  </a:solidFill>
                  <a:latin typeface="Trebuchet MS" panose="020B0603020202020204" pitchFamily="34" charset="0"/>
                </a:rPr>
                <a:t>When</a:t>
              </a:r>
              <a:r>
                <a:rPr lang="en-US" sz="3330" baseline="0" dirty="0">
                  <a:solidFill>
                    <a:schemeClr val="bg1"/>
                  </a:solidFill>
                  <a:latin typeface="Trebuchet MS" panose="020B0603020202020204" pitchFamily="34" charset="0"/>
                </a:rPr>
                <a:t> you are ready to print your poster</a:t>
              </a:r>
              <a:r>
                <a:rPr lang="en-US" sz="3330" dirty="0">
                  <a:solidFill>
                    <a:schemeClr val="bg1"/>
                  </a:solidFill>
                  <a:latin typeface="Trebuchet MS" panose="020B0603020202020204" pitchFamily="34" charset="0"/>
                </a:rPr>
                <a:t>,</a:t>
              </a:r>
              <a:r>
                <a:rPr lang="en-US" sz="3330" baseline="0" dirty="0">
                  <a:solidFill>
                    <a:schemeClr val="bg1"/>
                  </a:solidFill>
                  <a:latin typeface="Trebuchet MS" panose="020B0603020202020204" pitchFamily="34" charset="0"/>
                </a:rPr>
                <a:t> go online to </a:t>
              </a:r>
              <a:r>
                <a:rPr lang="en-US" sz="3330" b="0" dirty="0">
                  <a:solidFill>
                    <a:schemeClr val="bg1"/>
                  </a:solidFill>
                  <a:latin typeface="Trebuchet MS" panose="020B0603020202020204" pitchFamily="34" charset="0"/>
                </a:rPr>
                <a:t>PosterPresentations.com</a:t>
              </a:r>
              <a:br>
                <a:rPr lang="en-US" sz="3330" dirty="0">
                  <a:solidFill>
                    <a:schemeClr val="bg1"/>
                  </a:solidFill>
                  <a:latin typeface="Trebuchet MS" panose="020B0603020202020204" pitchFamily="34" charset="0"/>
                </a:rPr>
              </a:br>
              <a:endParaRPr lang="en-US" sz="3330" dirty="0">
                <a:solidFill>
                  <a:schemeClr val="bg1"/>
                </a:solidFill>
                <a:latin typeface="Trebuchet MS" panose="020B0603020202020204" pitchFamily="34" charset="0"/>
              </a:endParaRPr>
            </a:p>
            <a:p>
              <a:pPr algn="l" defTabSz="3482340"/>
              <a:r>
                <a:rPr lang="en-US" sz="3330" b="0" dirty="0">
                  <a:solidFill>
                    <a:schemeClr val="bg1"/>
                  </a:solidFill>
                  <a:latin typeface="Trebuchet MS" panose="020B0603020202020204" pitchFamily="34" charset="0"/>
                </a:rPr>
                <a:t>Need</a:t>
              </a:r>
              <a:r>
                <a:rPr lang="en-US" sz="3330" b="0" baseline="0" dirty="0">
                  <a:solidFill>
                    <a:schemeClr val="bg1"/>
                  </a:solidFill>
                  <a:latin typeface="Trebuchet MS" panose="020B0603020202020204" pitchFamily="34" charset="0"/>
                </a:rPr>
                <a:t> assistance? Call us at </a:t>
              </a:r>
              <a:r>
                <a:rPr lang="en-US" sz="3330" b="0" dirty="0">
                  <a:solidFill>
                    <a:srgbClr val="FFC000"/>
                  </a:solidFill>
                  <a:latin typeface="Trebuchet MS" panose="020B0603020202020204" pitchFamily="34" charset="0"/>
                </a:rPr>
                <a:t>1.510.649.3001</a:t>
              </a:r>
            </a:p>
            <a:p>
              <a:pPr algn="l" defTabSz="3482340"/>
              <a:endParaRPr lang="en-US" sz="4070" b="1" dirty="0">
                <a:solidFill>
                  <a:srgbClr val="FFFF00"/>
                </a:solidFill>
                <a:latin typeface="Trebuchet MS" panose="020B0603020202020204" pitchFamily="34" charset="0"/>
              </a:endParaRPr>
            </a:p>
            <a:p>
              <a:pPr algn="ctr"/>
              <a:endParaRPr lang="en-US" sz="2960" b="1" dirty="0">
                <a:solidFill>
                  <a:schemeClr val="bg1"/>
                </a:solidFill>
                <a:latin typeface="Trebuchet MS" panose="020B0603020202020204" pitchFamily="34" charset="0"/>
              </a:endParaRPr>
            </a:p>
            <a:p>
              <a:pPr algn="ctr"/>
              <a:r>
                <a:rPr lang="en-US" sz="4440" b="1" spc="555" dirty="0">
                  <a:solidFill>
                    <a:schemeClr val="bg1"/>
                  </a:solidFill>
                  <a:latin typeface="Trebuchet MS" panose="020B0603020202020204" pitchFamily="34" charset="0"/>
                </a:rPr>
                <a:t>QUICK START</a:t>
              </a:r>
            </a:p>
            <a:p>
              <a:pPr algn="ctr"/>
              <a:endParaRPr lang="en-US" sz="3700" b="1" baseline="0" dirty="0">
                <a:solidFill>
                  <a:schemeClr val="bg1"/>
                </a:solidFill>
                <a:latin typeface="Trebuchet MS" panose="020B0603020202020204" pitchFamily="34" charset="0"/>
              </a:endParaRPr>
            </a:p>
            <a:p>
              <a:pPr algn="ctr"/>
              <a:r>
                <a:rPr lang="en-US" sz="3700" b="1" baseline="0" dirty="0">
                  <a:solidFill>
                    <a:srgbClr val="FFC000"/>
                  </a:solidFill>
                  <a:latin typeface="Trebuchet MS" panose="020B0603020202020204" pitchFamily="34" charset="0"/>
                </a:rPr>
                <a:t>Zoom in and out</a:t>
              </a:r>
            </a:p>
            <a:p>
              <a:pPr marL="2337435" indent="-601980" algn="l" defTabSz="786765"/>
              <a:r>
                <a:rPr lang="en-US" sz="2960" b="0" baseline="0" dirty="0">
                  <a:solidFill>
                    <a:schemeClr val="bg1"/>
                  </a:solidFill>
                  <a:latin typeface="Trebuchet MS" panose="020B0603020202020204" pitchFamily="34" charset="0"/>
                </a:rPr>
                <a:t>	</a:t>
              </a:r>
              <a:r>
                <a:rPr lang="en-US" sz="2960" b="0" baseline="0" dirty="0">
                  <a:solidFill>
                    <a:schemeClr val="bg1">
                      <a:lumMod val="75000"/>
                    </a:schemeClr>
                  </a:solidFill>
                  <a:latin typeface="Trebuchet MS" panose="020B0603020202020204" pitchFamily="34" charset="0"/>
                </a:rPr>
                <a:t>As you work on your poster zoom in and out to the level that is more comfortable to you. Go to VIEW &gt; ZOOM.</a:t>
              </a:r>
            </a:p>
            <a:p>
              <a:pPr algn="l"/>
              <a:endParaRPr lang="en-US" sz="3330" b="0" baseline="0" dirty="0">
                <a:solidFill>
                  <a:schemeClr val="bg1"/>
                </a:solidFill>
                <a:latin typeface="Trebuchet MS" panose="020B0603020202020204" pitchFamily="34" charset="0"/>
              </a:endParaRPr>
            </a:p>
            <a:p>
              <a:pPr algn="ctr"/>
              <a:r>
                <a:rPr lang="en-US" sz="3700" b="1" baseline="0" dirty="0">
                  <a:solidFill>
                    <a:srgbClr val="FFC000"/>
                  </a:solidFill>
                  <a:latin typeface="Trebuchet MS" panose="020B0603020202020204" pitchFamily="34" charset="0"/>
                </a:rPr>
                <a:t>Title, Authors, and Affiliations</a:t>
              </a:r>
            </a:p>
            <a:p>
              <a:pPr algn="l"/>
              <a:r>
                <a:rPr lang="en-US" sz="2960" b="0" baseline="0" dirty="0">
                  <a:solidFill>
                    <a:schemeClr val="bg1">
                      <a:lumMod val="75000"/>
                    </a:schemeClr>
                  </a:solidFill>
                  <a:latin typeface="Trebuchet MS" panose="020B0603020202020204" pitchFamily="34" charset="0"/>
                </a:rPr>
                <a:t>Start designing your poster by adding the title, the names of the authors, and the affiliated institutions. </a:t>
              </a:r>
              <a:r>
                <a:rPr lang="en-US" sz="2960" b="0" spc="0" baseline="0" dirty="0">
                  <a:solidFill>
                    <a:schemeClr val="bg1">
                      <a:lumMod val="75000"/>
                    </a:schemeClr>
                  </a:solidFill>
                  <a:latin typeface="Trebuchet MS" panose="020B0603020202020204"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2960" b="0" spc="0" baseline="0" dirty="0">
                <a:solidFill>
                  <a:schemeClr val="bg1">
                    <a:lumMod val="75000"/>
                  </a:schemeClr>
                </a:solidFill>
                <a:latin typeface="Trebuchet MS" panose="020B0603020202020204" pitchFamily="34" charset="0"/>
              </a:endParaRPr>
            </a:p>
            <a:p>
              <a:pPr algn="l"/>
              <a:r>
                <a:rPr lang="en-US" sz="2960" b="1" spc="277" baseline="0" dirty="0">
                  <a:solidFill>
                    <a:srgbClr val="FFC000"/>
                  </a:solidFill>
                  <a:latin typeface="Trebuchet MS" panose="020B0603020202020204" pitchFamily="34" charset="0"/>
                </a:rPr>
                <a:t>TIP</a:t>
              </a:r>
              <a:r>
                <a:rPr lang="en-US" sz="2960" b="1" baseline="0" dirty="0">
                  <a:solidFill>
                    <a:srgbClr val="FFC000"/>
                  </a:solidFill>
                  <a:latin typeface="Trebuchet MS" panose="020B0603020202020204" pitchFamily="34" charset="0"/>
                </a:rPr>
                <a:t>: </a:t>
              </a:r>
              <a:r>
                <a:rPr lang="en-US" sz="2960" b="0" baseline="0" dirty="0">
                  <a:solidFill>
                    <a:schemeClr val="bg1">
                      <a:lumMod val="75000"/>
                    </a:schemeClr>
                  </a:solidFill>
                  <a:latin typeface="Trebuchet MS" panose="020B0603020202020204" pitchFamily="34" charset="0"/>
                </a:rPr>
                <a:t>The font size of your title should be bigger than your name(s) and institution name(s).</a:t>
              </a:r>
            </a:p>
            <a:p>
              <a:pPr algn="l"/>
              <a:br>
                <a:rPr lang="en-US" sz="3330" b="1" baseline="0" dirty="0">
                  <a:solidFill>
                    <a:schemeClr val="bg1"/>
                  </a:solidFill>
                  <a:latin typeface="Trebuchet MS" panose="020B0603020202020204" pitchFamily="34" charset="0"/>
                </a:rPr>
              </a:br>
              <a:endParaRPr lang="en-US" sz="3330" b="1" dirty="0">
                <a:solidFill>
                  <a:schemeClr val="bg1"/>
                </a:solidFill>
                <a:latin typeface="Trebuchet MS" panose="020B0603020202020204" pitchFamily="34" charset="0"/>
              </a:endParaRPr>
            </a:p>
            <a:p>
              <a:pPr algn="ctr"/>
              <a:endParaRPr lang="en-US" sz="3330" b="1" dirty="0">
                <a:solidFill>
                  <a:srgbClr val="FFC000"/>
                </a:solidFill>
                <a:latin typeface="Trebuchet MS" panose="020B0603020202020204" pitchFamily="34" charset="0"/>
              </a:endParaRPr>
            </a:p>
            <a:p>
              <a:pPr algn="ctr"/>
              <a:endParaRPr lang="en-US" sz="3330" b="1" dirty="0">
                <a:solidFill>
                  <a:srgbClr val="FFC000"/>
                </a:solidFill>
                <a:latin typeface="Trebuchet MS" panose="020B0603020202020204" pitchFamily="34" charset="0"/>
              </a:endParaRPr>
            </a:p>
            <a:p>
              <a:pPr algn="ctr"/>
              <a:r>
                <a:rPr lang="en-US" sz="3700" b="1" dirty="0">
                  <a:solidFill>
                    <a:srgbClr val="FFC000"/>
                  </a:solidFill>
                  <a:latin typeface="Trebuchet MS" panose="020B0603020202020204" pitchFamily="34" charset="0"/>
                </a:rPr>
                <a:t>Adding Logos</a:t>
              </a:r>
              <a:r>
                <a:rPr lang="en-US" sz="3700" b="1" baseline="0" dirty="0">
                  <a:solidFill>
                    <a:srgbClr val="FFC000"/>
                  </a:solidFill>
                  <a:latin typeface="Trebuchet MS" panose="020B0603020202020204" pitchFamily="34" charset="0"/>
                </a:rPr>
                <a:t> / Seals</a:t>
              </a:r>
            </a:p>
            <a:p>
              <a:pPr algn="l"/>
              <a:r>
                <a:rPr lang="en-US" sz="2960" b="0" baseline="0" dirty="0">
                  <a:solidFill>
                    <a:schemeClr val="bg1">
                      <a:lumMod val="75000"/>
                    </a:schemeClr>
                  </a:solidFill>
                  <a:latin typeface="Trebuchet MS" panose="020B0603020202020204"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2960" b="0" spc="277" baseline="0" dirty="0">
                <a:solidFill>
                  <a:schemeClr val="bg1">
                    <a:lumMod val="75000"/>
                  </a:schemeClr>
                </a:solidFill>
                <a:latin typeface="Trebuchet MS" panose="020B0603020202020204" pitchFamily="34" charset="0"/>
              </a:endParaRPr>
            </a:p>
            <a:p>
              <a:pPr algn="l"/>
              <a:r>
                <a:rPr lang="en-US" sz="2960" b="1" spc="277" baseline="0" dirty="0">
                  <a:solidFill>
                    <a:srgbClr val="FFC000"/>
                  </a:solidFill>
                  <a:latin typeface="Trebuchet MS" panose="020B0603020202020204" pitchFamily="34" charset="0"/>
                </a:rPr>
                <a:t>TIP:</a:t>
              </a:r>
              <a:r>
                <a:rPr lang="en-US" sz="2960" b="1" spc="0" baseline="0" dirty="0">
                  <a:solidFill>
                    <a:srgbClr val="FFC000"/>
                  </a:solidFill>
                  <a:latin typeface="Trebuchet MS" panose="020B0603020202020204" pitchFamily="34" charset="0"/>
                </a:rPr>
                <a:t> </a:t>
              </a:r>
              <a:r>
                <a:rPr lang="en-US" sz="2960" b="0" baseline="0" dirty="0">
                  <a:solidFill>
                    <a:schemeClr val="bg1">
                      <a:lumMod val="75000"/>
                    </a:schemeClr>
                  </a:solidFill>
                  <a:latin typeface="Trebuchet MS" panose="020B0603020202020204" pitchFamily="34" charset="0"/>
                </a:rPr>
                <a:t>See if your school’s logo is available on our free poster templates page.</a:t>
              </a:r>
            </a:p>
            <a:p>
              <a:pPr algn="l"/>
              <a:endParaRPr lang="en-US" sz="2960" b="0" baseline="0" dirty="0">
                <a:latin typeface="Trebuchet MS" panose="020B0603020202020204" pitchFamily="34" charset="0"/>
              </a:endParaRPr>
            </a:p>
            <a:p>
              <a:pPr algn="ctr"/>
              <a:r>
                <a:rPr lang="en-US" sz="3700" b="1" baseline="0" dirty="0">
                  <a:solidFill>
                    <a:srgbClr val="FFC000"/>
                  </a:solidFill>
                  <a:latin typeface="Trebuchet MS" panose="020B0603020202020204" pitchFamily="34" charset="0"/>
                </a:rPr>
                <a:t>Photographs / Graphics</a:t>
              </a:r>
            </a:p>
            <a:p>
              <a:pPr algn="l" defTabSz="904240"/>
              <a:r>
                <a:rPr lang="en-US" sz="2960" b="0" baseline="0" dirty="0">
                  <a:solidFill>
                    <a:schemeClr val="bg1">
                      <a:lumMod val="75000"/>
                    </a:schemeClr>
                  </a:solidFill>
                  <a:latin typeface="Trebuchet MS" panose="020B0603020202020204"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2960" b="0" spc="0" baseline="0" dirty="0">
                  <a:solidFill>
                    <a:schemeClr val="bg1">
                      <a:lumMod val="75000"/>
                    </a:schemeClr>
                  </a:solidFill>
                  <a:latin typeface="Trebuchet MS" panose="020B0603020202020204" pitchFamily="34" charset="0"/>
                </a:rPr>
                <a:t>disproportionally.</a:t>
              </a:r>
            </a:p>
            <a:p>
              <a:pPr algn="l" defTabSz="904240"/>
              <a:endParaRPr lang="en-US" sz="2960" b="0" baseline="0" dirty="0">
                <a:latin typeface="Trebuchet MS" panose="020B0603020202020204" pitchFamily="34" charset="0"/>
              </a:endParaRPr>
            </a:p>
            <a:p>
              <a:pPr algn="ctr"/>
              <a:endParaRPr lang="en-US" sz="3330" b="1" baseline="0" dirty="0">
                <a:solidFill>
                  <a:srgbClr val="FFC000"/>
                </a:solidFill>
                <a:latin typeface="Trebuchet MS" panose="020B0603020202020204" pitchFamily="34" charset="0"/>
              </a:endParaRPr>
            </a:p>
            <a:p>
              <a:pPr algn="ctr"/>
              <a:endParaRPr lang="en-US" sz="3330" b="1" baseline="0" dirty="0">
                <a:solidFill>
                  <a:srgbClr val="FFC000"/>
                </a:solidFill>
                <a:latin typeface="Trebuchet MS" panose="020B0603020202020204" pitchFamily="34" charset="0"/>
              </a:endParaRPr>
            </a:p>
            <a:p>
              <a:pPr algn="ctr"/>
              <a:endParaRPr lang="en-US" sz="3330" b="1" baseline="0" dirty="0">
                <a:solidFill>
                  <a:srgbClr val="FFC000"/>
                </a:solidFill>
                <a:latin typeface="Trebuchet MS" panose="020B0603020202020204" pitchFamily="34" charset="0"/>
              </a:endParaRPr>
            </a:p>
            <a:p>
              <a:pPr algn="ctr"/>
              <a:endParaRPr lang="en-US" sz="3330" b="1" baseline="0" dirty="0">
                <a:solidFill>
                  <a:srgbClr val="FFC000"/>
                </a:solidFill>
                <a:latin typeface="Trebuchet MS" panose="020B0603020202020204" pitchFamily="34" charset="0"/>
              </a:endParaRPr>
            </a:p>
            <a:p>
              <a:pPr algn="ctr"/>
              <a:endParaRPr lang="en-US" sz="3330" b="1" baseline="0" dirty="0">
                <a:solidFill>
                  <a:srgbClr val="FFC000"/>
                </a:solidFill>
                <a:latin typeface="Trebuchet MS" panose="020B0603020202020204" pitchFamily="34" charset="0"/>
              </a:endParaRPr>
            </a:p>
            <a:p>
              <a:pPr algn="ctr"/>
              <a:endParaRPr lang="en-US" sz="3330" b="1" baseline="0" dirty="0">
                <a:solidFill>
                  <a:srgbClr val="FFC000"/>
                </a:solidFill>
                <a:latin typeface="Trebuchet MS" panose="020B0603020202020204" pitchFamily="34" charset="0"/>
              </a:endParaRPr>
            </a:p>
            <a:p>
              <a:pPr algn="ctr"/>
              <a:endParaRPr lang="en-US" sz="3330" b="1" baseline="0" dirty="0">
                <a:solidFill>
                  <a:srgbClr val="FFC000"/>
                </a:solidFill>
                <a:latin typeface="Trebuchet MS" panose="020B0603020202020204" pitchFamily="34" charset="0"/>
              </a:endParaRPr>
            </a:p>
            <a:p>
              <a:pPr algn="ctr"/>
              <a:r>
                <a:rPr lang="en-US" sz="3700" b="1" baseline="0" dirty="0">
                  <a:solidFill>
                    <a:srgbClr val="FFC000"/>
                  </a:solidFill>
                  <a:latin typeface="Trebuchet MS" panose="020B0603020202020204" pitchFamily="34" charset="0"/>
                </a:rPr>
                <a:t>Image Quality Check</a:t>
              </a:r>
            </a:p>
            <a:p>
              <a:pPr lvl="0" algn="l" defTabSz="904240"/>
              <a:r>
                <a:rPr lang="en-US" sz="2960" b="0" baseline="0" dirty="0">
                  <a:solidFill>
                    <a:schemeClr val="bg1">
                      <a:lumMod val="75000"/>
                    </a:schemeClr>
                  </a:solidFill>
                  <a:latin typeface="Trebuchet MS" panose="020B0603020202020204" pitchFamily="34" charset="0"/>
                </a:rPr>
                <a:t>Zoom in and look at your images at 100% magnification. If they look good they will print well. </a:t>
              </a:r>
              <a:endParaRPr lang="en-US" sz="3330" b="0" dirty="0">
                <a:latin typeface="Trebuchet MS" panose="020B0603020202020204" pitchFamily="34" charset="0"/>
              </a:endParaRPr>
            </a:p>
          </p:txBody>
        </p:sp>
        <p:cxnSp>
          <p:nvCxnSpPr>
            <p:cNvPr id="124" name="Straight Connector 123"/>
            <p:cNvCxnSpPr/>
            <p:nvPr/>
          </p:nvCxnSpPr>
          <p:spPr>
            <a:xfrm>
              <a:off x="-11259590" y="10022764"/>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125" name="Picture 124"/>
            <p:cNvPicPr>
              <a:picLocks noChangeAspect="1"/>
            </p:cNvPicPr>
            <p:nvPr userDrawn="1"/>
          </p:nvPicPr>
          <p:blipFill>
            <a:blip r:embed="rId3"/>
            <a:stretch>
              <a:fillRect/>
            </a:stretch>
          </p:blipFill>
          <p:spPr>
            <a:xfrm>
              <a:off x="-10732766" y="12366455"/>
              <a:ext cx="1597666" cy="1201935"/>
            </a:xfrm>
            <a:prstGeom prst="rect">
              <a:avLst/>
            </a:prstGeom>
          </p:spPr>
        </p:pic>
        <p:pic>
          <p:nvPicPr>
            <p:cNvPr id="126" name="Picture 125"/>
            <p:cNvPicPr>
              <a:picLocks noChangeAspect="1"/>
            </p:cNvPicPr>
            <p:nvPr userDrawn="1"/>
          </p:nvPicPr>
          <p:blipFill>
            <a:blip r:embed="rId4"/>
            <a:stretch>
              <a:fillRect/>
            </a:stretch>
          </p:blipFill>
          <p:spPr>
            <a:xfrm>
              <a:off x="-10753121" y="19123126"/>
              <a:ext cx="9986808" cy="1053596"/>
            </a:xfrm>
            <a:prstGeom prst="rect">
              <a:avLst/>
            </a:prstGeom>
          </p:spPr>
        </p:pic>
        <p:grpSp>
          <p:nvGrpSpPr>
            <p:cNvPr id="127" name="Group 126"/>
            <p:cNvGrpSpPr/>
            <p:nvPr userDrawn="1"/>
          </p:nvGrpSpPr>
          <p:grpSpPr>
            <a:xfrm>
              <a:off x="-10018193" y="29365048"/>
              <a:ext cx="7531184" cy="2048815"/>
              <a:chOff x="-4596333" y="13692496"/>
              <a:chExt cx="3470786" cy="941313"/>
            </a:xfrm>
          </p:grpSpPr>
          <p:grpSp>
            <p:nvGrpSpPr>
              <p:cNvPr id="133" name="Group 132"/>
              <p:cNvGrpSpPr/>
              <p:nvPr userDrawn="1"/>
            </p:nvGrpSpPr>
            <p:grpSpPr>
              <a:xfrm>
                <a:off x="-2909401" y="13736726"/>
                <a:ext cx="624431" cy="894315"/>
                <a:chOff x="-4115837" y="14951891"/>
                <a:chExt cx="779338" cy="1281547"/>
              </a:xfrm>
            </p:grpSpPr>
            <p:pic>
              <p:nvPicPr>
                <p:cNvPr id="139" name="Picture 138"/>
                <p:cNvPicPr>
                  <a:picLocks noChangeAspect="1"/>
                </p:cNvPicPr>
                <p:nvPr userDrawn="1"/>
              </p:nvPicPr>
              <p:blipFill>
                <a:blip r:embed="rId5"/>
                <a:stretch>
                  <a:fillRect/>
                </a:stretch>
              </p:blipFill>
              <p:spPr>
                <a:xfrm>
                  <a:off x="-4105300" y="14951891"/>
                  <a:ext cx="768801" cy="1090857"/>
                </a:xfrm>
                <a:prstGeom prst="rect">
                  <a:avLst/>
                </a:prstGeom>
              </p:spPr>
            </p:pic>
            <p:sp>
              <p:nvSpPr>
                <p:cNvPr id="140" name="TextBox 139"/>
                <p:cNvSpPr txBox="1"/>
                <p:nvPr userDrawn="1"/>
              </p:nvSpPr>
              <p:spPr>
                <a:xfrm>
                  <a:off x="-4115837" y="15948633"/>
                  <a:ext cx="779337" cy="284805"/>
                </a:xfrm>
                <a:prstGeom prst="rect">
                  <a:avLst/>
                </a:prstGeom>
                <a:solidFill>
                  <a:schemeClr val="accent1"/>
                </a:solidFill>
                <a:ln>
                  <a:noFill/>
                </a:ln>
              </p:spPr>
              <p:txBody>
                <a:bodyPr wrap="square" lIns="91440" tIns="91440" rIns="91440" bIns="91440" rtlCol="0">
                  <a:spAutoFit/>
                </a:bodyPr>
                <a:lstStyle/>
                <a:p>
                  <a:pPr algn="ctr"/>
                  <a:r>
                    <a:rPr lang="en-US" sz="1850" b="1" dirty="0">
                      <a:solidFill>
                        <a:schemeClr val="tx1"/>
                      </a:solidFill>
                    </a:rPr>
                    <a:t>ORIGINAL</a:t>
                  </a:r>
                </a:p>
              </p:txBody>
            </p:sp>
          </p:grpSp>
          <p:grpSp>
            <p:nvGrpSpPr>
              <p:cNvPr id="134" name="Group 133"/>
              <p:cNvGrpSpPr/>
              <p:nvPr userDrawn="1"/>
            </p:nvGrpSpPr>
            <p:grpSpPr>
              <a:xfrm>
                <a:off x="-2159064" y="13736733"/>
                <a:ext cx="1033517" cy="894308"/>
                <a:chOff x="-3094760" y="14877307"/>
                <a:chExt cx="1420279" cy="1228973"/>
              </a:xfrm>
            </p:grpSpPr>
            <p:pic>
              <p:nvPicPr>
                <p:cNvPr id="137" name="Picture 136"/>
                <p:cNvPicPr>
                  <a:picLocks noChangeAspect="1"/>
                </p:cNvPicPr>
                <p:nvPr userDrawn="1"/>
              </p:nvPicPr>
              <p:blipFill>
                <a:blip r:embed="rId5"/>
                <a:stretch>
                  <a:fillRect/>
                </a:stretch>
              </p:blipFill>
              <p:spPr>
                <a:xfrm>
                  <a:off x="-3094760" y="14877307"/>
                  <a:ext cx="1420279" cy="1029694"/>
                </a:xfrm>
                <a:prstGeom prst="rect">
                  <a:avLst/>
                </a:prstGeom>
              </p:spPr>
            </p:pic>
            <p:sp>
              <p:nvSpPr>
                <p:cNvPr id="138" name="TextBox 137"/>
                <p:cNvSpPr txBox="1"/>
                <p:nvPr userDrawn="1"/>
              </p:nvSpPr>
              <p:spPr>
                <a:xfrm>
                  <a:off x="-3092013" y="15833157"/>
                  <a:ext cx="1417532" cy="273123"/>
                </a:xfrm>
                <a:prstGeom prst="rect">
                  <a:avLst/>
                </a:prstGeom>
                <a:solidFill>
                  <a:srgbClr val="FF0000"/>
                </a:solidFill>
              </p:spPr>
              <p:txBody>
                <a:bodyPr wrap="square" lIns="457200" tIns="91440" rIns="457200" bIns="91440" rtlCol="0">
                  <a:spAutoFit/>
                </a:bodyPr>
                <a:lstStyle/>
                <a:p>
                  <a:pPr algn="ctr"/>
                  <a:r>
                    <a:rPr lang="en-US" sz="1850" b="1" dirty="0">
                      <a:solidFill>
                        <a:schemeClr val="bg1"/>
                      </a:solidFill>
                    </a:rPr>
                    <a:t>DISTORTED</a:t>
                  </a:r>
                  <a:endParaRPr lang="en-US" sz="830" b="1" dirty="0">
                    <a:solidFill>
                      <a:schemeClr val="bg1"/>
                    </a:solidFill>
                  </a:endParaRPr>
                </a:p>
              </p:txBody>
            </p:sp>
          </p:grpSp>
          <p:pic>
            <p:nvPicPr>
              <p:cNvPr id="135" name="Picture 134"/>
              <p:cNvPicPr>
                <a:picLocks noChangeAspect="1"/>
              </p:cNvPicPr>
              <p:nvPr userDrawn="1"/>
            </p:nvPicPr>
            <p:blipFill>
              <a:blip r:embed="rId6"/>
              <a:stretch>
                <a:fillRect/>
              </a:stretch>
            </p:blipFill>
            <p:spPr>
              <a:xfrm>
                <a:off x="-4596333" y="13692496"/>
                <a:ext cx="1098742" cy="847761"/>
              </a:xfrm>
              <a:prstGeom prst="rect">
                <a:avLst/>
              </a:prstGeom>
            </p:spPr>
          </p:pic>
          <p:sp>
            <p:nvSpPr>
              <p:cNvPr id="136" name="TextBox 135"/>
              <p:cNvSpPr txBox="1"/>
              <p:nvPr userDrawn="1"/>
            </p:nvSpPr>
            <p:spPr>
              <a:xfrm>
                <a:off x="-4566506" y="14341484"/>
                <a:ext cx="1035685" cy="292325"/>
              </a:xfrm>
              <a:prstGeom prst="rect">
                <a:avLst/>
              </a:prstGeom>
              <a:noFill/>
            </p:spPr>
            <p:txBody>
              <a:bodyPr wrap="square" lIns="457200" tIns="457200" rIns="457200" bIns="0" rtlCol="0">
                <a:spAutoFit/>
              </a:bodyPr>
              <a:lstStyle/>
              <a:p>
                <a:pPr algn="ctr"/>
                <a:r>
                  <a:rPr lang="en-US" sz="1480" dirty="0">
                    <a:solidFill>
                      <a:schemeClr val="bg1"/>
                    </a:solidFill>
                  </a:rPr>
                  <a:t>Corner</a:t>
                </a:r>
                <a:r>
                  <a:rPr lang="en-US" sz="1480" baseline="0" dirty="0">
                    <a:solidFill>
                      <a:schemeClr val="bg1"/>
                    </a:solidFill>
                  </a:rPr>
                  <a:t> handles</a:t>
                </a:r>
                <a:endParaRPr lang="en-US" sz="1480" dirty="0">
                  <a:solidFill>
                    <a:schemeClr val="bg1"/>
                  </a:solidFill>
                </a:endParaRPr>
              </a:p>
            </p:txBody>
          </p:sp>
        </p:grpSp>
        <p:grpSp>
          <p:nvGrpSpPr>
            <p:cNvPr id="128" name="Group 127"/>
            <p:cNvGrpSpPr/>
            <p:nvPr userDrawn="1"/>
          </p:nvGrpSpPr>
          <p:grpSpPr>
            <a:xfrm>
              <a:off x="-10736162" y="34463691"/>
              <a:ext cx="9350878" cy="2453247"/>
              <a:chOff x="-4910474" y="15818038"/>
              <a:chExt cx="4309401" cy="1127126"/>
            </a:xfrm>
          </p:grpSpPr>
          <p:graphicFrame>
            <p:nvGraphicFramePr>
              <p:cNvPr id="129" name="Object 128"/>
              <p:cNvGraphicFramePr>
                <a:graphicFrameLocks noChangeAspect="1"/>
              </p:cNvGraphicFramePr>
              <p:nvPr userDrawn="1"/>
            </p:nvGraphicFramePr>
            <p:xfrm>
              <a:off x="-4682404" y="15818045"/>
              <a:ext cx="1828800" cy="1117600"/>
            </p:xfrm>
            <a:graphic>
              <a:graphicData uri="http://schemas.openxmlformats.org/presentationml/2006/ole">
                <mc:AlternateContent xmlns:mc="http://schemas.openxmlformats.org/markup-compatibility/2006">
                  <mc:Choice xmlns:v="urn:schemas-microsoft-com:vml" Requires="v">
                    <p:oleObj name="Image" r:id="rId7" imgW="1371600" imgH="838200" progId="Photoshop.Image.13">
                      <p:embed/>
                    </p:oleObj>
                  </mc:Choice>
                  <mc:Fallback>
                    <p:oleObj name="Image" r:id="rId7" imgW="1371600" imgH="838200" progId="Photoshop.Image.13">
                      <p:embed/>
                      <p:pic>
                        <p:nvPicPr>
                          <p:cNvPr id="0" name="Object 128"/>
                          <p:cNvPicPr/>
                          <p:nvPr/>
                        </p:nvPicPr>
                        <p:blipFill>
                          <a:blip r:embed="rId8"/>
                          <a:stretch>
                            <a:fillRect/>
                          </a:stretch>
                        </p:blipFill>
                        <p:spPr>
                          <a:xfrm>
                            <a:off x="-4682404" y="15818045"/>
                            <a:ext cx="1828800" cy="1117600"/>
                          </a:xfrm>
                          <a:prstGeom prst="rect">
                            <a:avLst/>
                          </a:prstGeom>
                        </p:spPr>
                      </p:pic>
                    </p:oleObj>
                  </mc:Fallback>
                </mc:AlternateContent>
              </a:graphicData>
            </a:graphic>
          </p:graphicFrame>
          <p:graphicFrame>
            <p:nvGraphicFramePr>
              <p:cNvPr id="130" name="Object 129"/>
              <p:cNvGraphicFramePr>
                <a:graphicFrameLocks noChangeAspect="1"/>
              </p:cNvGraphicFramePr>
              <p:nvPr userDrawn="1"/>
            </p:nvGraphicFramePr>
            <p:xfrm>
              <a:off x="-2605698" y="15821738"/>
              <a:ext cx="1828800" cy="1117600"/>
            </p:xfrm>
            <a:graphic>
              <a:graphicData uri="http://schemas.openxmlformats.org/presentationml/2006/ole">
                <mc:AlternateContent xmlns:mc="http://schemas.openxmlformats.org/markup-compatibility/2006">
                  <mc:Choice xmlns:v="urn:schemas-microsoft-com:vml" Requires="v">
                    <p:oleObj name="Image" r:id="rId9" imgW="1371600" imgH="838200" progId="Photoshop.Image.13">
                      <p:embed/>
                    </p:oleObj>
                  </mc:Choice>
                  <mc:Fallback>
                    <p:oleObj name="Image" r:id="rId9" imgW="1371600" imgH="838200" progId="Photoshop.Image.13">
                      <p:embed/>
                      <p:pic>
                        <p:nvPicPr>
                          <p:cNvPr id="0" name="Object 129"/>
                          <p:cNvPicPr/>
                          <p:nvPr/>
                        </p:nvPicPr>
                        <p:blipFill>
                          <a:blip r:embed="rId10"/>
                          <a:stretch>
                            <a:fillRect/>
                          </a:stretch>
                        </p:blipFill>
                        <p:spPr>
                          <a:xfrm>
                            <a:off x="-2605698" y="15821738"/>
                            <a:ext cx="1828800" cy="1117600"/>
                          </a:xfrm>
                          <a:prstGeom prst="rect">
                            <a:avLst/>
                          </a:prstGeom>
                        </p:spPr>
                      </p:pic>
                    </p:oleObj>
                  </mc:Fallback>
                </mc:AlternateContent>
              </a:graphicData>
            </a:graphic>
          </p:graphicFrame>
          <p:sp>
            <p:nvSpPr>
              <p:cNvPr id="131" name="TextBox 130"/>
              <p:cNvSpPr txBox="1"/>
              <p:nvPr userDrawn="1"/>
            </p:nvSpPr>
            <p:spPr>
              <a:xfrm rot="16200000">
                <a:off x="-5384842" y="16292406"/>
                <a:ext cx="1117601" cy="168866"/>
              </a:xfrm>
              <a:prstGeom prst="rect">
                <a:avLst/>
              </a:prstGeom>
              <a:noFill/>
            </p:spPr>
            <p:txBody>
              <a:bodyPr wrap="square" lIns="91440" tIns="91440" rIns="91440" bIns="0" rtlCol="0">
                <a:spAutoFit/>
              </a:bodyPr>
              <a:lstStyle/>
              <a:p>
                <a:pPr algn="ctr"/>
                <a:r>
                  <a:rPr lang="en-US" sz="1850" dirty="0">
                    <a:solidFill>
                      <a:srgbClr val="92D050"/>
                    </a:solidFill>
                  </a:rPr>
                  <a:t>Good</a:t>
                </a:r>
                <a:r>
                  <a:rPr lang="en-US" sz="1850" baseline="0" dirty="0">
                    <a:solidFill>
                      <a:srgbClr val="92D050"/>
                    </a:solidFill>
                  </a:rPr>
                  <a:t> </a:t>
                </a:r>
                <a:r>
                  <a:rPr lang="en-US" sz="1850" baseline="0" dirty="0">
                    <a:solidFill>
                      <a:schemeClr val="bg1"/>
                    </a:solidFill>
                  </a:rPr>
                  <a:t>printing quality</a:t>
                </a:r>
                <a:endParaRPr lang="en-US" sz="1850" dirty="0">
                  <a:solidFill>
                    <a:schemeClr val="bg1"/>
                  </a:solidFill>
                </a:endParaRPr>
              </a:p>
            </p:txBody>
          </p:sp>
          <p:sp>
            <p:nvSpPr>
              <p:cNvPr id="132" name="TextBox 131"/>
              <p:cNvSpPr txBox="1"/>
              <p:nvPr userDrawn="1"/>
            </p:nvSpPr>
            <p:spPr>
              <a:xfrm rot="16200000">
                <a:off x="-1244307" y="16301931"/>
                <a:ext cx="1117601" cy="168866"/>
              </a:xfrm>
              <a:prstGeom prst="rect">
                <a:avLst/>
              </a:prstGeom>
              <a:noFill/>
            </p:spPr>
            <p:txBody>
              <a:bodyPr wrap="square" lIns="91440" tIns="91440" rIns="91440" bIns="0" rtlCol="0">
                <a:spAutoFit/>
              </a:bodyPr>
              <a:lstStyle/>
              <a:p>
                <a:pPr algn="ctr"/>
                <a:r>
                  <a:rPr lang="en-US" sz="1850" dirty="0">
                    <a:solidFill>
                      <a:srgbClr val="FF0000"/>
                    </a:solidFill>
                  </a:rPr>
                  <a:t>Bad </a:t>
                </a:r>
                <a:r>
                  <a:rPr lang="en-US" sz="1850" dirty="0">
                    <a:solidFill>
                      <a:schemeClr val="bg1"/>
                    </a:solidFill>
                  </a:rPr>
                  <a:t>printing quality</a:t>
                </a:r>
              </a:p>
            </p:txBody>
          </p:sp>
        </p:grpSp>
      </p:grpSp>
      <p:grpSp>
        <p:nvGrpSpPr>
          <p:cNvPr id="141" name="Group 140"/>
          <p:cNvGrpSpPr/>
          <p:nvPr userDrawn="1"/>
        </p:nvGrpSpPr>
        <p:grpSpPr>
          <a:xfrm>
            <a:off x="30684903" y="0"/>
            <a:ext cx="11361429" cy="42803763"/>
            <a:chOff x="44157839" y="-55065"/>
            <a:chExt cx="11062139" cy="39522767"/>
          </a:xfrm>
        </p:grpSpPr>
        <p:sp>
          <p:nvSpPr>
            <p:cNvPr id="142" name="Rectangle 141"/>
            <p:cNvSpPr/>
            <p:nvPr userDrawn="1"/>
          </p:nvSpPr>
          <p:spPr>
            <a:xfrm>
              <a:off x="44157839" y="-55065"/>
              <a:ext cx="11062139" cy="39522767"/>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440" b="1" spc="555" dirty="0">
                  <a:solidFill>
                    <a:schemeClr val="bg1"/>
                  </a:solidFill>
                  <a:latin typeface="Trebuchet MS" panose="020B0603020202020204" pitchFamily="34" charset="0"/>
                </a:rPr>
                <a:t>QUICK START (cont.)</a:t>
              </a:r>
            </a:p>
            <a:p>
              <a:pPr algn="ctr"/>
              <a:endParaRPr lang="en-US" sz="4070" b="1" baseline="0" dirty="0">
                <a:solidFill>
                  <a:schemeClr val="bg1"/>
                </a:solidFill>
                <a:latin typeface="Trebuchet MS" panose="020B0603020202020204" pitchFamily="34" charset="0"/>
              </a:endParaRPr>
            </a:p>
            <a:p>
              <a:pPr algn="ctr"/>
              <a:r>
                <a:rPr lang="en-US" sz="3700" b="1" baseline="0" dirty="0">
                  <a:solidFill>
                    <a:srgbClr val="FFC000"/>
                  </a:solidFill>
                  <a:latin typeface="Trebuchet MS" panose="020B0603020202020204" pitchFamily="34" charset="0"/>
                </a:rPr>
                <a:t>How to change the template color theme</a:t>
              </a:r>
            </a:p>
            <a:p>
              <a:pPr marL="0" marR="0" lvl="2" indent="0" algn="l" defTabSz="105410" rtl="0" eaLnBrk="1" fontAlgn="auto" latinLnBrk="0" hangingPunct="1">
                <a:lnSpc>
                  <a:spcPct val="100000"/>
                </a:lnSpc>
                <a:spcBef>
                  <a:spcPts val="0"/>
                </a:spcBef>
                <a:spcAft>
                  <a:spcPts val="0"/>
                </a:spcAft>
                <a:buClrTx/>
                <a:buSzTx/>
                <a:buFontTx/>
                <a:buNone/>
                <a:defRPr/>
              </a:pPr>
              <a:r>
                <a:rPr lang="en-US" sz="2960" b="0" baseline="0" dirty="0">
                  <a:solidFill>
                    <a:schemeClr val="bg1">
                      <a:lumMod val="75000"/>
                    </a:schemeClr>
                  </a:solidFill>
                  <a:latin typeface="Trebuchet MS" panose="020B0603020202020204" pitchFamily="34" charset="0"/>
                </a:rPr>
                <a:t>You can easily change the color theme of your poster by going to the DESIGN menu, click on COLORS, and choose the color theme of your choice. You can </a:t>
              </a:r>
              <a:r>
                <a:rPr lang="en-US" sz="2960" b="0" spc="0" baseline="0" dirty="0">
                  <a:solidFill>
                    <a:schemeClr val="bg1">
                      <a:lumMod val="75000"/>
                    </a:schemeClr>
                  </a:solidFill>
                  <a:latin typeface="Trebuchet MS" panose="020B0603020202020204" pitchFamily="34" charset="0"/>
                </a:rPr>
                <a:t>also create your own color theme.</a:t>
              </a:r>
            </a:p>
            <a:p>
              <a:pPr marL="0" marR="0" lvl="2" indent="0" algn="l" defTabSz="105410" rtl="0" eaLnBrk="1" fontAlgn="auto" latinLnBrk="0" hangingPunct="1">
                <a:lnSpc>
                  <a:spcPct val="100000"/>
                </a:lnSpc>
                <a:spcBef>
                  <a:spcPts val="0"/>
                </a:spcBef>
                <a:spcAft>
                  <a:spcPts val="0"/>
                </a:spcAft>
                <a:buClrTx/>
                <a:buSzTx/>
                <a:buFontTx/>
                <a:buNone/>
                <a:defRPr/>
              </a:pPr>
              <a:endParaRPr lang="en-US" sz="2960" b="0" baseline="0" dirty="0">
                <a:solidFill>
                  <a:schemeClr val="bg1">
                    <a:lumMod val="75000"/>
                  </a:schemeClr>
                </a:solidFill>
                <a:latin typeface="Trebuchet MS" panose="020B0603020202020204" pitchFamily="34" charset="0"/>
              </a:endParaRPr>
            </a:p>
            <a:p>
              <a:pPr marL="0" indent="0" algn="l" defTabSz="105410"/>
              <a:endParaRPr lang="en-US" sz="2960" b="0" baseline="0" dirty="0">
                <a:solidFill>
                  <a:schemeClr val="bg1">
                    <a:lumMod val="75000"/>
                  </a:schemeClr>
                </a:solidFill>
                <a:latin typeface="Trebuchet MS" panose="020B0603020202020204" pitchFamily="34" charset="0"/>
              </a:endParaRPr>
            </a:p>
            <a:p>
              <a:pPr marL="0" indent="0" algn="l" defTabSz="105410"/>
              <a:endParaRPr lang="en-US" sz="2960" b="0" baseline="0" dirty="0">
                <a:solidFill>
                  <a:schemeClr val="bg1">
                    <a:lumMod val="75000"/>
                  </a:schemeClr>
                </a:solidFill>
                <a:latin typeface="Trebuchet MS" panose="020B0603020202020204" pitchFamily="34" charset="0"/>
              </a:endParaRPr>
            </a:p>
            <a:p>
              <a:pPr marL="0" indent="0" algn="l" defTabSz="105410"/>
              <a:endParaRPr lang="en-US" sz="2960" b="0" baseline="0" dirty="0">
                <a:solidFill>
                  <a:schemeClr val="bg1">
                    <a:lumMod val="75000"/>
                  </a:schemeClr>
                </a:solidFill>
                <a:latin typeface="Trebuchet MS" panose="020B0603020202020204" pitchFamily="34" charset="0"/>
              </a:endParaRPr>
            </a:p>
            <a:p>
              <a:pPr marL="0" indent="0" algn="l" defTabSz="105410"/>
              <a:endParaRPr lang="en-US" sz="2960" b="0" baseline="0" dirty="0">
                <a:solidFill>
                  <a:schemeClr val="bg1">
                    <a:lumMod val="75000"/>
                  </a:schemeClr>
                </a:solidFill>
                <a:latin typeface="Trebuchet MS" panose="020B0603020202020204" pitchFamily="34" charset="0"/>
              </a:endParaRPr>
            </a:p>
            <a:p>
              <a:pPr marL="0" indent="0" algn="l" defTabSz="105410"/>
              <a:endParaRPr lang="en-US" sz="2960" b="0" baseline="0" dirty="0">
                <a:solidFill>
                  <a:schemeClr val="bg1">
                    <a:lumMod val="75000"/>
                  </a:schemeClr>
                </a:solidFill>
                <a:latin typeface="Trebuchet MS" panose="020B0603020202020204" pitchFamily="34" charset="0"/>
              </a:endParaRPr>
            </a:p>
            <a:p>
              <a:pPr marL="0" indent="0" algn="l" defTabSz="105410"/>
              <a:endParaRPr lang="en-US" sz="2960" b="0" baseline="0" dirty="0">
                <a:solidFill>
                  <a:schemeClr val="bg1">
                    <a:lumMod val="75000"/>
                  </a:schemeClr>
                </a:solidFill>
                <a:latin typeface="Trebuchet MS" panose="020B0603020202020204" pitchFamily="34" charset="0"/>
              </a:endParaRPr>
            </a:p>
            <a:p>
              <a:pPr marL="0" indent="0" algn="l" defTabSz="105410"/>
              <a:r>
                <a:rPr lang="en-US" sz="2960" b="0" baseline="0" dirty="0">
                  <a:solidFill>
                    <a:schemeClr val="bg1">
                      <a:lumMod val="75000"/>
                    </a:schemeClr>
                  </a:solidFill>
                  <a:latin typeface="Trebuchet MS" panose="020B0603020202020204" pitchFamily="34" charset="0"/>
                </a:rPr>
                <a:t>You can also manually change the color of your background by going to VIEW &gt; SLIDE MASTER.  After you finish working on the master be sure to go to VIEW &gt; NORMAL to continue working on your poster.</a:t>
              </a:r>
            </a:p>
            <a:p>
              <a:pPr marL="0" indent="0" algn="l" defTabSz="105410"/>
              <a:endParaRPr lang="en-US" sz="2960" b="0" baseline="0" dirty="0">
                <a:solidFill>
                  <a:schemeClr val="bg1">
                    <a:lumMod val="75000"/>
                  </a:schemeClr>
                </a:solidFill>
                <a:latin typeface="Trebuchet MS" panose="020B0603020202020204" pitchFamily="34" charset="0"/>
              </a:endParaRPr>
            </a:p>
            <a:p>
              <a:pPr algn="ctr"/>
              <a:r>
                <a:rPr lang="en-US" sz="3700" b="1" baseline="0" dirty="0">
                  <a:solidFill>
                    <a:srgbClr val="FFC000"/>
                  </a:solidFill>
                  <a:latin typeface="Trebuchet MS" panose="020B0603020202020204" pitchFamily="34" charset="0"/>
                </a:rPr>
                <a:t>How to add Text</a:t>
              </a:r>
            </a:p>
            <a:p>
              <a:pPr marL="3171190" lvl="2" indent="0" algn="l" defTabSz="105410"/>
              <a:r>
                <a:rPr lang="en-US" sz="2960" b="0" baseline="0" dirty="0">
                  <a:solidFill>
                    <a:schemeClr val="bg1">
                      <a:lumMod val="75000"/>
                    </a:schemeClr>
                  </a:solidFill>
                  <a:latin typeface="Trebuchet MS" panose="020B0603020202020204" pitchFamily="34" charset="0"/>
                </a:rPr>
                <a:t>The template comes with a number of pre-formatted placeholders for headers and text blocks. You can add more blocks by copying and pasting the existing ones or by adding a text box from the HOME menu. </a:t>
              </a:r>
            </a:p>
            <a:p>
              <a:pPr marL="1403985" lvl="2" indent="0" algn="l" defTabSz="105410"/>
              <a:endParaRPr lang="en-US" sz="2960" b="0" baseline="0" dirty="0">
                <a:solidFill>
                  <a:schemeClr val="bg1">
                    <a:lumMod val="75000"/>
                  </a:schemeClr>
                </a:solidFill>
                <a:latin typeface="Trebuchet MS" panose="020B0603020202020204" pitchFamily="34" charset="0"/>
              </a:endParaRPr>
            </a:p>
            <a:p>
              <a:pPr marL="0" marR="0" lvl="0" indent="0" algn="ctr" defTabSz="1403985" rtl="0" eaLnBrk="1" fontAlgn="auto" latinLnBrk="0" hangingPunct="1">
                <a:lnSpc>
                  <a:spcPct val="100000"/>
                </a:lnSpc>
                <a:spcBef>
                  <a:spcPts val="0"/>
                </a:spcBef>
                <a:spcAft>
                  <a:spcPts val="0"/>
                </a:spcAft>
                <a:buClrTx/>
                <a:buSzTx/>
                <a:buFontTx/>
                <a:buNone/>
                <a:defRPr/>
              </a:pPr>
              <a:r>
                <a:rPr lang="en-US" sz="2960" b="0" baseline="0" dirty="0">
                  <a:solidFill>
                    <a:schemeClr val="bg1">
                      <a:lumMod val="75000"/>
                    </a:schemeClr>
                  </a:solidFill>
                  <a:latin typeface="Trebuchet MS" panose="020B0603020202020204" pitchFamily="34" charset="0"/>
                </a:rPr>
                <a:t> </a:t>
              </a:r>
              <a:r>
                <a:rPr kumimoji="0" lang="en-US" sz="3700" b="1" i="0" u="none" strike="noStrike" kern="1200" cap="none" spc="0" normalizeH="0" baseline="0" noProof="0" dirty="0">
                  <a:ln>
                    <a:noFill/>
                  </a:ln>
                  <a:solidFill>
                    <a:srgbClr val="FFC000"/>
                  </a:solidFill>
                  <a:effectLst/>
                  <a:uLnTx/>
                  <a:uFillTx/>
                  <a:latin typeface="Trebuchet MS" panose="020B0603020202020204" pitchFamily="34" charset="0"/>
                </a:rPr>
                <a:t>Text size</a:t>
              </a:r>
            </a:p>
            <a:p>
              <a:pPr marL="0" marR="0" lvl="0" indent="0" algn="l" defTabSz="105410" rtl="0" eaLnBrk="1" fontAlgn="auto" latinLnBrk="0" hangingPunct="1">
                <a:lnSpc>
                  <a:spcPct val="100000"/>
                </a:lnSpc>
                <a:spcBef>
                  <a:spcPts val="0"/>
                </a:spcBef>
                <a:spcAft>
                  <a:spcPts val="0"/>
                </a:spcAft>
                <a:buClrTx/>
                <a:buSzTx/>
                <a:buFontTx/>
                <a:buNone/>
                <a:defRPr/>
              </a:pPr>
              <a: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t>Adjust the size of your text based on how much content you have to present. </a:t>
              </a:r>
              <a:b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br>
              <a: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t>The default template text offers a good starting point. Follow the conference requirements.</a:t>
              </a:r>
              <a:endParaRPr lang="en-US" sz="2960" b="0" baseline="0" dirty="0">
                <a:solidFill>
                  <a:schemeClr val="bg1">
                    <a:lumMod val="75000"/>
                  </a:schemeClr>
                </a:solidFill>
                <a:latin typeface="Trebuchet MS" panose="020B0603020202020204" pitchFamily="34" charset="0"/>
              </a:endParaRPr>
            </a:p>
            <a:p>
              <a:pPr marL="1403985" lvl="2" indent="0" algn="l" defTabSz="105410"/>
              <a:endParaRPr lang="en-US" sz="2960" b="0" baseline="0" dirty="0">
                <a:solidFill>
                  <a:schemeClr val="bg1">
                    <a:lumMod val="75000"/>
                  </a:schemeClr>
                </a:solidFill>
                <a:latin typeface="Trebuchet MS" panose="020B0603020202020204" pitchFamily="34" charset="0"/>
              </a:endParaRPr>
            </a:p>
            <a:p>
              <a:pPr algn="ctr"/>
              <a:r>
                <a:rPr lang="en-US" sz="3700" b="1" baseline="0" dirty="0">
                  <a:solidFill>
                    <a:srgbClr val="FFC000"/>
                  </a:solidFill>
                  <a:latin typeface="Trebuchet MS" panose="020B0603020202020204" pitchFamily="34" charset="0"/>
                </a:rPr>
                <a:t>How to add Tables</a:t>
              </a:r>
            </a:p>
            <a:p>
              <a:pPr marL="1849755" lvl="1" indent="0" algn="l" defTabSz="105410"/>
              <a:r>
                <a:rPr lang="en-US" sz="2960" b="0" baseline="0" dirty="0">
                  <a:solidFill>
                    <a:schemeClr val="bg1">
                      <a:lumMod val="75000"/>
                    </a:schemeClr>
                  </a:solidFill>
                  <a:latin typeface="Trebuchet MS" panose="020B0603020202020204" pitchFamily="34" charset="0"/>
                </a:rPr>
                <a:t>To add a table from scratch go to the INSERT menu and  click on TABLE. A drop-down box will help you select rows and columns. </a:t>
              </a:r>
            </a:p>
            <a:p>
              <a:pPr marL="0" lvl="0" indent="0" algn="l" defTabSz="105410"/>
              <a:r>
                <a:rPr lang="en-US" sz="2960" b="0" baseline="0" dirty="0">
                  <a:solidFill>
                    <a:schemeClr val="bg1">
                      <a:lumMod val="75000"/>
                    </a:schemeClr>
                  </a:solidFill>
                  <a:latin typeface="Trebuchet MS" panose="020B0603020202020204" pitchFamily="34" charset="0"/>
                </a:rPr>
                <a:t>You can also copy and a paste a table from Word or another PowerPoint document. A pasted table may need to be re-formatted by RIGHT-CLICK &gt; FORMAT SHAPE, TEXT BOX, Margins.</a:t>
              </a:r>
            </a:p>
            <a:p>
              <a:pPr marL="0" lvl="0" indent="0" algn="l" defTabSz="105410"/>
              <a:endParaRPr lang="en-US" sz="2960" b="0" baseline="0" dirty="0">
                <a:solidFill>
                  <a:schemeClr val="bg1">
                    <a:lumMod val="75000"/>
                  </a:schemeClr>
                </a:solidFill>
                <a:latin typeface="Trebuchet MS" panose="020B0603020202020204" pitchFamily="34" charset="0"/>
              </a:endParaRPr>
            </a:p>
            <a:p>
              <a:pPr marL="0" marR="0" lvl="0" indent="0" algn="ctr" defTabSz="1403985" rtl="0" eaLnBrk="1" fontAlgn="auto" latinLnBrk="0" hangingPunct="1">
                <a:lnSpc>
                  <a:spcPct val="100000"/>
                </a:lnSpc>
                <a:spcBef>
                  <a:spcPts val="0"/>
                </a:spcBef>
                <a:spcAft>
                  <a:spcPts val="0"/>
                </a:spcAft>
                <a:buClrTx/>
                <a:buSzTx/>
                <a:buFontTx/>
                <a:buNone/>
                <a:defRPr/>
              </a:pPr>
              <a:r>
                <a:rPr kumimoji="0" lang="en-US" sz="3700" b="1" i="0" u="none" strike="noStrike" kern="1200" cap="none" spc="0" normalizeH="0" baseline="0" noProof="0" dirty="0">
                  <a:ln>
                    <a:noFill/>
                  </a:ln>
                  <a:solidFill>
                    <a:srgbClr val="FFC000"/>
                  </a:solidFill>
                  <a:effectLst/>
                  <a:uLnTx/>
                  <a:uFillTx/>
                  <a:latin typeface="Trebuchet MS" panose="020B0603020202020204" pitchFamily="34" charset="0"/>
                </a:rPr>
                <a:t>Graphs / Charts</a:t>
              </a:r>
            </a:p>
            <a:p>
              <a:pPr marL="0" marR="0" lvl="0" indent="0" algn="l" defTabSz="105410" rtl="0" eaLnBrk="1" fontAlgn="auto" latinLnBrk="0" hangingPunct="1">
                <a:lnSpc>
                  <a:spcPct val="100000"/>
                </a:lnSpc>
                <a:spcBef>
                  <a:spcPts val="0"/>
                </a:spcBef>
                <a:spcAft>
                  <a:spcPts val="0"/>
                </a:spcAft>
                <a:buClrTx/>
                <a:buSzTx/>
                <a:buFontTx/>
                <a:buNone/>
                <a:defRPr/>
              </a:pPr>
              <a: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t>You can simply copy and paste charts and graphs from Excel or Word. Some reformatting may be required depending on how the original document has been created.</a:t>
              </a:r>
            </a:p>
            <a:p>
              <a:pPr marL="0" marR="0" lvl="0" indent="0" algn="l" defTabSz="105410" rtl="0" eaLnBrk="1" fontAlgn="auto" latinLnBrk="0" hangingPunct="1">
                <a:lnSpc>
                  <a:spcPct val="100000"/>
                </a:lnSpc>
                <a:spcBef>
                  <a:spcPts val="0"/>
                </a:spcBef>
                <a:spcAft>
                  <a:spcPts val="0"/>
                </a:spcAft>
                <a:buClrTx/>
                <a:buSzTx/>
                <a:buFontTx/>
                <a:buNone/>
                <a:defRPr/>
              </a:pPr>
              <a:endPar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endParaRPr>
            </a:p>
            <a:p>
              <a:pPr marL="0" marR="0" lvl="0" indent="0" algn="ctr" defTabSz="1403985" rtl="0" eaLnBrk="1" fontAlgn="auto" latinLnBrk="0" hangingPunct="1">
                <a:lnSpc>
                  <a:spcPct val="100000"/>
                </a:lnSpc>
                <a:spcBef>
                  <a:spcPts val="0"/>
                </a:spcBef>
                <a:spcAft>
                  <a:spcPts val="0"/>
                </a:spcAft>
                <a:buClrTx/>
                <a:buSzTx/>
                <a:buFontTx/>
                <a:buNone/>
                <a:defRPr/>
              </a:pPr>
              <a:r>
                <a:rPr kumimoji="0" lang="en-US" sz="3700" b="1" i="0" u="none" strike="noStrike" kern="1200" cap="none" spc="0" normalizeH="0" baseline="0" noProof="0" dirty="0">
                  <a:ln>
                    <a:noFill/>
                  </a:ln>
                  <a:solidFill>
                    <a:srgbClr val="FFC000"/>
                  </a:solidFill>
                  <a:effectLst/>
                  <a:uLnTx/>
                  <a:uFillTx/>
                  <a:latin typeface="Trebuchet MS" panose="020B0603020202020204" pitchFamily="34" charset="0"/>
                </a:rPr>
                <a:t>How to change the column configuration</a:t>
              </a:r>
            </a:p>
            <a:p>
              <a:pPr marL="0" marR="0" lvl="0" indent="0" algn="l" defTabSz="105410" rtl="0" eaLnBrk="1" fontAlgn="auto" latinLnBrk="0" hangingPunct="1">
                <a:lnSpc>
                  <a:spcPct val="100000"/>
                </a:lnSpc>
                <a:spcBef>
                  <a:spcPts val="0"/>
                </a:spcBef>
                <a:spcAft>
                  <a:spcPts val="0"/>
                </a:spcAft>
                <a:buClrTx/>
                <a:buSzTx/>
                <a:buFontTx/>
                <a:buNone/>
                <a:defRPr/>
              </a:pPr>
              <a: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t>RIGHT-CLICK on the poster background and select LAYOUT to see the column options available for this template. The poster columns can also be customized on the Master. VIEW &gt; MASTER.</a:t>
              </a:r>
            </a:p>
            <a:p>
              <a:pPr marL="0" marR="0" lvl="0" indent="0" algn="ctr" defTabSz="1403985" rtl="0" eaLnBrk="1" fontAlgn="auto" latinLnBrk="0" hangingPunct="1">
                <a:lnSpc>
                  <a:spcPct val="100000"/>
                </a:lnSpc>
                <a:spcBef>
                  <a:spcPts val="0"/>
                </a:spcBef>
                <a:spcAft>
                  <a:spcPts val="0"/>
                </a:spcAft>
                <a:buClrTx/>
                <a:buSzTx/>
                <a:buFontTx/>
                <a:buNone/>
                <a:defRPr/>
              </a:pPr>
              <a:endParaRPr kumimoji="0" lang="en-US" sz="3700" b="1" i="0" u="none" strike="noStrike" kern="1200" cap="none" spc="0" normalizeH="0" baseline="0" noProof="0" dirty="0">
                <a:ln>
                  <a:noFill/>
                </a:ln>
                <a:solidFill>
                  <a:srgbClr val="FFC000"/>
                </a:solidFill>
                <a:effectLst/>
                <a:uLnTx/>
                <a:uFillTx/>
                <a:latin typeface="Trebuchet MS" panose="020B0603020202020204" pitchFamily="34" charset="0"/>
              </a:endParaRPr>
            </a:p>
            <a:p>
              <a:pPr marL="0" marR="0" lvl="0" indent="0" algn="ctr" defTabSz="1403985" rtl="0" eaLnBrk="1" fontAlgn="auto" latinLnBrk="0" hangingPunct="1">
                <a:lnSpc>
                  <a:spcPct val="100000"/>
                </a:lnSpc>
                <a:spcBef>
                  <a:spcPts val="0"/>
                </a:spcBef>
                <a:spcAft>
                  <a:spcPts val="0"/>
                </a:spcAft>
                <a:buClrTx/>
                <a:buSzTx/>
                <a:buFontTx/>
                <a:buNone/>
                <a:defRPr/>
              </a:pPr>
              <a:r>
                <a:rPr kumimoji="0" lang="en-US" sz="3700" b="1" i="0" u="none" strike="noStrike" kern="1200" cap="none" spc="0" normalizeH="0" baseline="0" noProof="0" dirty="0">
                  <a:ln>
                    <a:noFill/>
                  </a:ln>
                  <a:solidFill>
                    <a:srgbClr val="FFC000"/>
                  </a:solidFill>
                  <a:effectLst/>
                  <a:uLnTx/>
                  <a:uFillTx/>
                  <a:latin typeface="Trebuchet MS" panose="020B0603020202020204" pitchFamily="34" charset="0"/>
                </a:rPr>
                <a:t>How to remove the info bars</a:t>
              </a:r>
            </a:p>
            <a:p>
              <a:pPr marL="0" marR="0" lvl="0" indent="0" algn="l" defTabSz="105410" rtl="0" eaLnBrk="1" fontAlgn="auto" latinLnBrk="0" hangingPunct="1">
                <a:lnSpc>
                  <a:spcPct val="100000"/>
                </a:lnSpc>
                <a:spcBef>
                  <a:spcPts val="0"/>
                </a:spcBef>
                <a:spcAft>
                  <a:spcPts val="0"/>
                </a:spcAft>
                <a:buClrTx/>
                <a:buSzTx/>
                <a:buFontTx/>
                <a:buNone/>
                <a:defRPr/>
              </a:pPr>
              <a: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05410" rtl="0" eaLnBrk="1" fontAlgn="auto" latinLnBrk="0" hangingPunct="1">
                <a:lnSpc>
                  <a:spcPct val="100000"/>
                </a:lnSpc>
                <a:spcBef>
                  <a:spcPts val="0"/>
                </a:spcBef>
                <a:spcAft>
                  <a:spcPts val="0"/>
                </a:spcAft>
                <a:buClrTx/>
                <a:buSzTx/>
                <a:buFontTx/>
                <a:buNone/>
                <a:defRPr/>
              </a:pPr>
              <a:endPar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endParaRPr>
            </a:p>
            <a:p>
              <a:pPr marL="0" marR="0" lvl="0" indent="0" algn="ctr" defTabSz="1403985" rtl="0" eaLnBrk="1" fontAlgn="auto" latinLnBrk="0" hangingPunct="1">
                <a:lnSpc>
                  <a:spcPct val="100000"/>
                </a:lnSpc>
                <a:spcBef>
                  <a:spcPts val="0"/>
                </a:spcBef>
                <a:spcAft>
                  <a:spcPts val="0"/>
                </a:spcAft>
                <a:buClrTx/>
                <a:buSzTx/>
                <a:buFontTx/>
                <a:buNone/>
                <a:defRPr/>
              </a:pPr>
              <a:r>
                <a:rPr kumimoji="0" lang="en-US" sz="3700" b="1" i="0" u="none" strike="noStrike" kern="1200" cap="none" spc="0" normalizeH="0" baseline="0" noProof="0" dirty="0">
                  <a:ln>
                    <a:noFill/>
                  </a:ln>
                  <a:solidFill>
                    <a:srgbClr val="FFC000"/>
                  </a:solidFill>
                  <a:effectLst/>
                  <a:uLnTx/>
                  <a:uFillTx/>
                  <a:latin typeface="Trebuchet MS" panose="020B0603020202020204" pitchFamily="34" charset="0"/>
                </a:rPr>
                <a:t>Save your work</a:t>
              </a:r>
            </a:p>
            <a:p>
              <a:pPr marL="0" marR="0" lvl="0" indent="0" algn="l" defTabSz="105410" rtl="0" eaLnBrk="1" fontAlgn="auto" latinLnBrk="0" hangingPunct="1">
                <a:lnSpc>
                  <a:spcPct val="100000"/>
                </a:lnSpc>
                <a:spcBef>
                  <a:spcPts val="0"/>
                </a:spcBef>
                <a:spcAft>
                  <a:spcPts val="0"/>
                </a:spcAft>
                <a:buClrTx/>
                <a:buSzTx/>
                <a:buFontTx/>
                <a:buNone/>
                <a:defRPr/>
              </a:pPr>
              <a: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t>Save your template as a PowerPoint document. For printing, save as PowerPoint or “Print-quality” PDF.</a:t>
              </a:r>
            </a:p>
            <a:p>
              <a:pPr marL="0" marR="0" lvl="0" indent="0" algn="l" defTabSz="105410" rtl="0" eaLnBrk="1" fontAlgn="auto" latinLnBrk="0" hangingPunct="1">
                <a:lnSpc>
                  <a:spcPct val="100000"/>
                </a:lnSpc>
                <a:spcBef>
                  <a:spcPts val="0"/>
                </a:spcBef>
                <a:spcAft>
                  <a:spcPts val="0"/>
                </a:spcAft>
                <a:buClrTx/>
                <a:buSzTx/>
                <a:buFontTx/>
                <a:buNone/>
                <a:defRPr/>
              </a:pPr>
              <a:endParaRPr lang="en-US" sz="2960" b="0" baseline="0" dirty="0">
                <a:solidFill>
                  <a:schemeClr val="bg1">
                    <a:lumMod val="75000"/>
                  </a:schemeClr>
                </a:solidFill>
                <a:latin typeface="Trebuchet MS" panose="020B0603020202020204" pitchFamily="34" charset="0"/>
              </a:endParaRPr>
            </a:p>
            <a:p>
              <a:pPr marL="0" marR="0" lvl="0" indent="0" algn="ctr" defTabSz="1403985" rtl="0" eaLnBrk="1" fontAlgn="auto" latinLnBrk="0" hangingPunct="1">
                <a:lnSpc>
                  <a:spcPct val="100000"/>
                </a:lnSpc>
                <a:spcBef>
                  <a:spcPts val="0"/>
                </a:spcBef>
                <a:spcAft>
                  <a:spcPts val="0"/>
                </a:spcAft>
                <a:buClrTx/>
                <a:buSzTx/>
                <a:buFontTx/>
                <a:buNone/>
                <a:defRPr/>
              </a:pPr>
              <a:r>
                <a:rPr kumimoji="0" lang="en-US" sz="3700" b="1" i="0" u="none" strike="noStrike" kern="1200" cap="none" spc="0" normalizeH="0" baseline="0" noProof="0" dirty="0">
                  <a:ln>
                    <a:noFill/>
                  </a:ln>
                  <a:solidFill>
                    <a:srgbClr val="FFC000"/>
                  </a:solidFill>
                  <a:effectLst/>
                  <a:uLnTx/>
                  <a:uFillTx/>
                  <a:latin typeface="Trebuchet MS" panose="020B0603020202020204" pitchFamily="34" charset="0"/>
                </a:rPr>
                <a:t>Print your poster</a:t>
              </a:r>
            </a:p>
            <a:p>
              <a:pPr marL="0" marR="0" lvl="0" indent="0" algn="l" defTabSz="105410" rtl="0" eaLnBrk="1" fontAlgn="auto" latinLnBrk="0" hangingPunct="1">
                <a:lnSpc>
                  <a:spcPct val="100000"/>
                </a:lnSpc>
                <a:spcBef>
                  <a:spcPts val="0"/>
                </a:spcBef>
                <a:spcAft>
                  <a:spcPts val="0"/>
                </a:spcAft>
                <a:buClrTx/>
                <a:buSzTx/>
                <a:buFontTx/>
                <a:buNone/>
                <a:defRPr/>
              </a:pPr>
              <a: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05410" rtl="0" eaLnBrk="1" fontAlgn="auto" latinLnBrk="0" hangingPunct="1">
                <a:lnSpc>
                  <a:spcPct val="100000"/>
                </a:lnSpc>
                <a:spcBef>
                  <a:spcPts val="0"/>
                </a:spcBef>
                <a:spcAft>
                  <a:spcPts val="0"/>
                </a:spcAft>
                <a:buClrTx/>
                <a:buSzTx/>
                <a:buFontTx/>
                <a:buNone/>
                <a:defRPr/>
              </a:pPr>
              <a:endParaRPr kumimoji="0" lang="en-US" sz="2590" b="0" i="0" u="none" strike="noStrike" kern="1200" cap="none" spc="0" normalizeH="0" baseline="0" noProof="0" dirty="0">
                <a:ln>
                  <a:noFill/>
                </a:ln>
                <a:solidFill>
                  <a:prstClr val="white">
                    <a:lumMod val="75000"/>
                  </a:prstClr>
                </a:solidFill>
                <a:effectLst/>
                <a:uLnTx/>
                <a:uFillTx/>
                <a:latin typeface="Trebuchet MS" panose="020B0603020202020204" pitchFamily="34" charset="0"/>
              </a:endParaRPr>
            </a:p>
          </p:txBody>
        </p:sp>
        <p:graphicFrame>
          <p:nvGraphicFramePr>
            <p:cNvPr id="143" name="Object 142"/>
            <p:cNvGraphicFramePr>
              <a:graphicFrameLocks noChangeAspect="1"/>
            </p:cNvGraphicFramePr>
            <p:nvPr userDrawn="1"/>
          </p:nvGraphicFramePr>
          <p:xfrm>
            <a:off x="46871237" y="4169810"/>
            <a:ext cx="5586150" cy="2063772"/>
          </p:xfrm>
          <a:graphic>
            <a:graphicData uri="http://schemas.openxmlformats.org/presentationml/2006/ole">
              <mc:AlternateContent xmlns:mc="http://schemas.openxmlformats.org/markup-compatibility/2006">
                <mc:Choice xmlns:v="urn:schemas-microsoft-com:vml" Requires="v">
                  <p:oleObj name="Image" r:id="rId11" imgW="3429000" imgH="1266825" progId="Photoshop.Image.13">
                    <p:embed/>
                  </p:oleObj>
                </mc:Choice>
                <mc:Fallback>
                  <p:oleObj name="Image" r:id="rId11" imgW="3429000" imgH="1266825" progId="Photoshop.Image.13">
                    <p:embed/>
                    <p:pic>
                      <p:nvPicPr>
                        <p:cNvPr id="0" name="Object 142"/>
                        <p:cNvPicPr/>
                        <p:nvPr/>
                      </p:nvPicPr>
                      <p:blipFill>
                        <a:blip r:embed="rId12"/>
                        <a:stretch>
                          <a:fillRect/>
                        </a:stretch>
                      </p:blipFill>
                      <p:spPr>
                        <a:xfrm>
                          <a:off x="46871237" y="4169810"/>
                          <a:ext cx="5586150" cy="2063772"/>
                        </a:xfrm>
                        <a:prstGeom prst="rect">
                          <a:avLst/>
                        </a:prstGeom>
                      </p:spPr>
                    </p:pic>
                  </p:oleObj>
                </mc:Fallback>
              </mc:AlternateContent>
            </a:graphicData>
          </a:graphic>
        </p:graphicFrame>
        <p:pic>
          <p:nvPicPr>
            <p:cNvPr id="144" name="Picture 143"/>
            <p:cNvPicPr>
              <a:picLocks noChangeAspect="1"/>
            </p:cNvPicPr>
            <p:nvPr userDrawn="1"/>
          </p:nvPicPr>
          <p:blipFill>
            <a:blip r:embed="rId13"/>
            <a:stretch>
              <a:fillRect/>
            </a:stretch>
          </p:blipFill>
          <p:spPr>
            <a:xfrm>
              <a:off x="44487207" y="9867815"/>
              <a:ext cx="2969584" cy="1370577"/>
            </a:xfrm>
            <a:prstGeom prst="rect">
              <a:avLst/>
            </a:prstGeom>
            <a:ln>
              <a:noFill/>
            </a:ln>
          </p:spPr>
        </p:pic>
        <p:graphicFrame>
          <p:nvGraphicFramePr>
            <p:cNvPr id="145" name="Object 144"/>
            <p:cNvGraphicFramePr>
              <a:graphicFrameLocks noChangeAspect="1"/>
            </p:cNvGraphicFramePr>
            <p:nvPr userDrawn="1"/>
          </p:nvGraphicFramePr>
          <p:xfrm>
            <a:off x="44715065" y="15720145"/>
            <a:ext cx="1482266" cy="992162"/>
          </p:xfrm>
          <a:graphic>
            <a:graphicData uri="http://schemas.openxmlformats.org/presentationml/2006/ole">
              <mc:AlternateContent xmlns:mc="http://schemas.openxmlformats.org/markup-compatibility/2006">
                <mc:Choice xmlns:v="urn:schemas-microsoft-com:vml" Requires="v">
                  <p:oleObj name="Image" r:id="rId14" imgW="1181100" imgH="790575" progId="Photoshop.Image.13">
                    <p:embed/>
                  </p:oleObj>
                </mc:Choice>
                <mc:Fallback>
                  <p:oleObj name="Image" r:id="rId14" imgW="1181100" imgH="790575" progId="Photoshop.Image.13">
                    <p:embed/>
                    <p:pic>
                      <p:nvPicPr>
                        <p:cNvPr id="0" name="Object 144"/>
                        <p:cNvPicPr/>
                        <p:nvPr/>
                      </p:nvPicPr>
                      <p:blipFill>
                        <a:blip r:embed="rId15"/>
                        <a:stretch>
                          <a:fillRect/>
                        </a:stretch>
                      </p:blipFill>
                      <p:spPr>
                        <a:xfrm>
                          <a:off x="44715065" y="15720145"/>
                          <a:ext cx="1482266" cy="992162"/>
                        </a:xfrm>
                        <a:prstGeom prst="rect">
                          <a:avLst/>
                        </a:prstGeom>
                      </p:spPr>
                    </p:pic>
                  </p:oleObj>
                </mc:Fallback>
              </mc:AlternateContent>
            </a:graphicData>
          </a:graphic>
        </p:graphicFrame>
        <p:grpSp>
          <p:nvGrpSpPr>
            <p:cNvPr id="146" name="Group 145"/>
            <p:cNvGrpSpPr/>
            <p:nvPr userDrawn="1"/>
          </p:nvGrpSpPr>
          <p:grpSpPr>
            <a:xfrm>
              <a:off x="44487207" y="36227064"/>
              <a:ext cx="10354213" cy="1265612"/>
              <a:chOff x="44200453" y="34232958"/>
              <a:chExt cx="9771399" cy="1090622"/>
            </a:xfrm>
          </p:grpSpPr>
          <p:sp>
            <p:nvSpPr>
              <p:cNvPr id="148" name="Rounded Rectangle 147"/>
              <p:cNvSpPr/>
              <p:nvPr userDrawn="1"/>
            </p:nvSpPr>
            <p:spPr>
              <a:xfrm>
                <a:off x="44200453" y="34232958"/>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850"/>
              </a:p>
            </p:txBody>
          </p:sp>
          <p:pic>
            <p:nvPicPr>
              <p:cNvPr id="149" name="Picture 7" descr="http://t2.gstatic.com/images?q=tbn:ANd9GcR4APHC6TT9w54M2zn_pvCiBxUNcspYPoVxirLRphBoJabfSvu7zw">
                <a:hlinkClick r:id="rId16"/>
              </p:cNvPr>
              <p:cNvPicPr>
                <a:picLocks noChangeAspect="1" noChangeArrowheads="1"/>
              </p:cNvPicPr>
              <p:nvPr userDrawn="1"/>
            </p:nvPicPr>
            <p:blipFill>
              <a:blip r:embed="rId17" cstate="print"/>
              <a:srcRect/>
              <a:stretch>
                <a:fillRect/>
              </a:stretch>
            </p:blipFill>
            <p:spPr bwMode="auto">
              <a:xfrm>
                <a:off x="44326393" y="34331292"/>
                <a:ext cx="914401" cy="914399"/>
              </a:xfrm>
              <a:prstGeom prst="rect">
                <a:avLst/>
              </a:prstGeom>
              <a:noFill/>
              <a:ln>
                <a:noFill/>
              </a:ln>
            </p:spPr>
          </p:pic>
          <p:sp>
            <p:nvSpPr>
              <p:cNvPr id="150" name="TextBox 149"/>
              <p:cNvSpPr txBox="1"/>
              <p:nvPr userDrawn="1"/>
            </p:nvSpPr>
            <p:spPr>
              <a:xfrm>
                <a:off x="45300663" y="34422880"/>
                <a:ext cx="8671189" cy="617128"/>
              </a:xfrm>
              <a:prstGeom prst="rect">
                <a:avLst/>
              </a:prstGeom>
              <a:noFill/>
              <a:ln>
                <a:noFill/>
              </a:ln>
            </p:spPr>
            <p:txBody>
              <a:bodyPr wrap="square" rtlCol="0">
                <a:spAutoFit/>
              </a:bodyPr>
              <a:lstStyle/>
              <a:p>
                <a:r>
                  <a:rPr lang="en-US" sz="2220" dirty="0">
                    <a:solidFill>
                      <a:schemeClr val="tx2"/>
                    </a:solidFill>
                    <a:latin typeface="Trebuchet MS" panose="020B0603020202020204" pitchFamily="34" charset="0"/>
                  </a:rPr>
                  <a:t>Student</a:t>
                </a:r>
                <a:r>
                  <a:rPr lang="en-US" sz="2220" baseline="0" dirty="0">
                    <a:solidFill>
                      <a:schemeClr val="tx2"/>
                    </a:solidFill>
                    <a:latin typeface="Trebuchet MS" panose="020B0603020202020204" pitchFamily="34" charset="0"/>
                  </a:rPr>
                  <a:t> discounts are available on our </a:t>
                </a:r>
                <a:r>
                  <a:rPr lang="en-US" sz="2220" baseline="0" dirty="0" err="1">
                    <a:solidFill>
                      <a:schemeClr val="tx2"/>
                    </a:solidFill>
                    <a:latin typeface="Trebuchet MS" panose="020B0603020202020204" pitchFamily="34" charset="0"/>
                  </a:rPr>
                  <a:t>Facebook</a:t>
                </a:r>
                <a:r>
                  <a:rPr lang="en-US" sz="2220" baseline="0" dirty="0">
                    <a:solidFill>
                      <a:schemeClr val="tx2"/>
                    </a:solidFill>
                    <a:latin typeface="Trebuchet MS" panose="020B0603020202020204" pitchFamily="34" charset="0"/>
                  </a:rPr>
                  <a:t> page.</a:t>
                </a:r>
                <a:br>
                  <a:rPr lang="en-US" sz="2220" baseline="0" dirty="0">
                    <a:solidFill>
                      <a:schemeClr val="tx2"/>
                    </a:solidFill>
                    <a:latin typeface="Trebuchet MS" panose="020B0603020202020204" pitchFamily="34" charset="0"/>
                  </a:rPr>
                </a:br>
                <a:r>
                  <a:rPr lang="en-US" sz="2220" baseline="0" dirty="0">
                    <a:solidFill>
                      <a:schemeClr val="tx2"/>
                    </a:solidFill>
                    <a:latin typeface="Trebuchet MS" panose="020B0603020202020204" pitchFamily="34" charset="0"/>
                  </a:rPr>
                  <a:t>Go to </a:t>
                </a:r>
                <a:r>
                  <a:rPr lang="en-US" sz="2220" u="sng" baseline="0" dirty="0">
                    <a:solidFill>
                      <a:schemeClr val="tx2"/>
                    </a:solidFill>
                    <a:latin typeface="Trebuchet MS" panose="020B0603020202020204" pitchFamily="34" charset="0"/>
                  </a:rPr>
                  <a:t>PosterPresentations.com</a:t>
                </a:r>
                <a:r>
                  <a:rPr lang="en-US" sz="2220" baseline="0" dirty="0">
                    <a:solidFill>
                      <a:schemeClr val="tx2"/>
                    </a:solidFill>
                    <a:latin typeface="Trebuchet MS" panose="020B0603020202020204" pitchFamily="34" charset="0"/>
                  </a:rPr>
                  <a:t> and click on the FB icon. </a:t>
                </a:r>
                <a:endParaRPr lang="en-US" sz="2220" dirty="0">
                  <a:solidFill>
                    <a:schemeClr val="tx2"/>
                  </a:solidFill>
                  <a:latin typeface="Trebuchet MS" panose="020B0603020202020204" pitchFamily="34" charset="0"/>
                </a:endParaRPr>
              </a:p>
            </p:txBody>
          </p:sp>
        </p:grpSp>
      </p:grpSp>
      <p:sp>
        <p:nvSpPr>
          <p:cNvPr id="36" name="Rounded Rectangle 35"/>
          <p:cNvSpPr/>
          <p:nvPr userDrawn="1"/>
        </p:nvSpPr>
        <p:spPr>
          <a:xfrm>
            <a:off x="0" y="-46934"/>
            <a:ext cx="30275213" cy="6213933"/>
          </a:xfrm>
          <a:prstGeom prst="roundRect">
            <a:avLst>
              <a:gd name="adj" fmla="val 1956"/>
            </a:avLst>
          </a:prstGeom>
          <a:gradFill>
            <a:gsLst>
              <a:gs pos="0">
                <a:srgbClr val="E6F3FB"/>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850"/>
          </a:p>
        </p:txBody>
      </p:sp>
      <p:cxnSp>
        <p:nvCxnSpPr>
          <p:cNvPr id="37" name="Straight Connector 36"/>
          <p:cNvCxnSpPr/>
          <p:nvPr userDrawn="1"/>
        </p:nvCxnSpPr>
        <p:spPr>
          <a:xfrm>
            <a:off x="0" y="6220699"/>
            <a:ext cx="30275213" cy="0"/>
          </a:xfrm>
          <a:prstGeom prst="line">
            <a:avLst/>
          </a:prstGeom>
          <a:ln w="174625" cmpd="sng">
            <a:solidFill>
              <a:srgbClr val="BBDBF4"/>
            </a:solidFill>
            <a:prstDash val="solid"/>
          </a:ln>
        </p:spPr>
        <p:style>
          <a:lnRef idx="1">
            <a:schemeClr val="accent1"/>
          </a:lnRef>
          <a:fillRef idx="0">
            <a:schemeClr val="accent1"/>
          </a:fillRef>
          <a:effectRef idx="0">
            <a:schemeClr val="accent1"/>
          </a:effectRef>
          <a:fontRef idx="minor">
            <a:schemeClr val="tx1"/>
          </a:fontRef>
        </p:style>
      </p:cxnSp>
      <p:sp>
        <p:nvSpPr>
          <p:cNvPr id="39" name="Rounded Rectangle 38"/>
          <p:cNvSpPr/>
          <p:nvPr userDrawn="1"/>
        </p:nvSpPr>
        <p:spPr>
          <a:xfrm>
            <a:off x="618555" y="6828957"/>
            <a:ext cx="14308808" cy="34778057"/>
          </a:xfrm>
          <a:prstGeom prst="roundRect">
            <a:avLst>
              <a:gd name="adj" fmla="val 1956"/>
            </a:avLst>
          </a:prstGeom>
          <a:gradFill>
            <a:gsLst>
              <a:gs pos="0">
                <a:srgbClr val="E6F3FB"/>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850"/>
          </a:p>
        </p:txBody>
      </p:sp>
      <p:sp>
        <p:nvSpPr>
          <p:cNvPr id="40" name="Rounded Rectangle 39"/>
          <p:cNvSpPr/>
          <p:nvPr userDrawn="1"/>
        </p:nvSpPr>
        <p:spPr>
          <a:xfrm>
            <a:off x="15328675" y="6828957"/>
            <a:ext cx="14308808" cy="34778057"/>
          </a:xfrm>
          <a:prstGeom prst="roundRect">
            <a:avLst>
              <a:gd name="adj" fmla="val 1956"/>
            </a:avLst>
          </a:prstGeom>
          <a:gradFill>
            <a:gsLst>
              <a:gs pos="0">
                <a:srgbClr val="E6F3FB"/>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850"/>
          </a:p>
        </p:txBody>
      </p:sp>
      <p:sp>
        <p:nvSpPr>
          <p:cNvPr id="41" name="TextBox 40"/>
          <p:cNvSpPr txBox="1"/>
          <p:nvPr userDrawn="1"/>
        </p:nvSpPr>
        <p:spPr>
          <a:xfrm>
            <a:off x="30678687" y="41187803"/>
            <a:ext cx="5321372" cy="1256696"/>
          </a:xfrm>
          <a:prstGeom prst="rect">
            <a:avLst/>
          </a:prstGeom>
          <a:noFill/>
        </p:spPr>
        <p:txBody>
          <a:bodyPr wrap="square" lIns="60395" tIns="30197" rIns="60395" bIns="30197" rtlCol="0">
            <a:spAutoFit/>
          </a:bodyPr>
          <a:lstStyle/>
          <a:p>
            <a:pPr marL="370205" indent="0">
              <a:lnSpc>
                <a:spcPct val="100000"/>
              </a:lnSpc>
            </a:pPr>
            <a:r>
              <a:rPr lang="en-US" sz="2220" dirty="0">
                <a:solidFill>
                  <a:schemeClr val="bg1"/>
                </a:solidFill>
              </a:rPr>
              <a:t>©2015</a:t>
            </a:r>
            <a:r>
              <a:rPr lang="en-US" sz="2220" baseline="0" dirty="0">
                <a:solidFill>
                  <a:schemeClr val="bg1"/>
                </a:solidFill>
              </a:rPr>
              <a:t> </a:t>
            </a:r>
            <a:r>
              <a:rPr lang="en-US" sz="2220" dirty="0">
                <a:solidFill>
                  <a:schemeClr val="bg1"/>
                </a:solidFill>
              </a:rPr>
              <a:t>PosterPresentations.com</a:t>
            </a:r>
          </a:p>
          <a:p>
            <a:pPr marL="634365" indent="0">
              <a:lnSpc>
                <a:spcPct val="100000"/>
              </a:lnSpc>
            </a:pPr>
            <a:r>
              <a:rPr lang="en-US" sz="1850" dirty="0">
                <a:solidFill>
                  <a:schemeClr val="bg1"/>
                </a:solidFill>
              </a:rPr>
              <a:t>2117 Fourth Street ,</a:t>
            </a:r>
            <a:r>
              <a:rPr lang="en-US" sz="1850" baseline="0" dirty="0">
                <a:solidFill>
                  <a:schemeClr val="bg1"/>
                </a:solidFill>
              </a:rPr>
              <a:t> Unit C</a:t>
            </a:r>
          </a:p>
          <a:p>
            <a:pPr marL="634365" indent="0">
              <a:lnSpc>
                <a:spcPct val="100000"/>
              </a:lnSpc>
            </a:pPr>
            <a:r>
              <a:rPr lang="en-US" sz="1850" baseline="0" dirty="0">
                <a:solidFill>
                  <a:schemeClr val="bg1"/>
                </a:solidFill>
              </a:rPr>
              <a:t>Berkeley CA </a:t>
            </a:r>
            <a:r>
              <a:rPr lang="en-US" sz="1665" baseline="0" dirty="0">
                <a:solidFill>
                  <a:schemeClr val="bg1"/>
                </a:solidFill>
              </a:rPr>
              <a:t>94710</a:t>
            </a:r>
            <a:endParaRPr lang="en-US" sz="1850" baseline="0" dirty="0">
              <a:solidFill>
                <a:schemeClr val="bg1"/>
              </a:solidFill>
            </a:endParaRPr>
          </a:p>
          <a:p>
            <a:pPr marL="634365" indent="0">
              <a:lnSpc>
                <a:spcPct val="100000"/>
              </a:lnSpc>
            </a:pPr>
            <a:r>
              <a:rPr lang="en-US" sz="1850" b="1" baseline="0" dirty="0">
                <a:solidFill>
                  <a:srgbClr val="FFFF00"/>
                </a:solidFill>
              </a:rPr>
              <a:t>posterpresenter@gmail.com</a:t>
            </a:r>
            <a:endParaRPr lang="en-US" sz="2220" b="1" dirty="0">
              <a:solidFill>
                <a:srgbClr val="FFFF00"/>
              </a:solidFill>
            </a:endParaRPr>
          </a:p>
        </p:txBody>
      </p:sp>
      <p:pic>
        <p:nvPicPr>
          <p:cNvPr id="5" name="图片 4">
            <a:extLst>
              <a:ext uri="{FF2B5EF4-FFF2-40B4-BE49-F238E27FC236}">
                <a16:creationId xmlns:a16="http://schemas.microsoft.com/office/drawing/2014/main" id="{B733138B-5CD7-33EA-9EF4-97D0B2B00A6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761118" y="39556223"/>
            <a:ext cx="9019486" cy="2906318"/>
          </a:xfrm>
          <a:prstGeom prst="rect">
            <a:avLst/>
          </a:prstGeom>
          <a:solidFill>
            <a:schemeClr val="bg1"/>
          </a:solidFill>
        </p:spPr>
      </p:pic>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4168775" rtl="0" eaLnBrk="1" latinLnBrk="0" hangingPunct="1">
        <a:spcBef>
          <a:spcPct val="0"/>
        </a:spcBef>
        <a:buNone/>
        <a:defRPr sz="8325" kern="1200">
          <a:solidFill>
            <a:schemeClr val="bg1"/>
          </a:solidFill>
          <a:latin typeface="Trebuchet MS" panose="020B0603020202020204" pitchFamily="34" charset="0"/>
          <a:ea typeface="+mj-ea"/>
          <a:cs typeface="+mj-cs"/>
        </a:defRPr>
      </a:lvl1pPr>
    </p:titleStyle>
    <p:bodyStyle>
      <a:lvl1pPr marL="1563370" indent="-1563370" algn="l" defTabSz="4168775" rtl="0" eaLnBrk="1" latinLnBrk="0" hangingPunct="1">
        <a:spcBef>
          <a:spcPct val="20000"/>
        </a:spcBef>
        <a:buFont typeface="Arial" panose="020B0604020202020204" pitchFamily="34" charset="0"/>
        <a:buChar char="•"/>
        <a:defRPr sz="14610" kern="1200">
          <a:solidFill>
            <a:schemeClr val="tx1"/>
          </a:solidFill>
          <a:latin typeface="+mn-lt"/>
          <a:ea typeface="+mn-ea"/>
          <a:cs typeface="+mn-cs"/>
        </a:defRPr>
      </a:lvl1pPr>
      <a:lvl2pPr marL="3387090" indent="-1303020" algn="l" defTabSz="4168775" rtl="0" eaLnBrk="1" latinLnBrk="0" hangingPunct="1">
        <a:spcBef>
          <a:spcPct val="20000"/>
        </a:spcBef>
        <a:buFont typeface="Arial" panose="020B0604020202020204" pitchFamily="34" charset="0"/>
        <a:buChar char="–"/>
        <a:defRPr sz="12855" kern="1200">
          <a:solidFill>
            <a:schemeClr val="tx1"/>
          </a:solidFill>
          <a:latin typeface="+mn-lt"/>
          <a:ea typeface="+mn-ea"/>
          <a:cs typeface="+mn-cs"/>
        </a:defRPr>
      </a:lvl2pPr>
      <a:lvl3pPr marL="5210810" indent="-1042035" algn="l" defTabSz="4168775" rtl="0" eaLnBrk="1" latinLnBrk="0" hangingPunct="1">
        <a:spcBef>
          <a:spcPct val="20000"/>
        </a:spcBef>
        <a:buFont typeface="Arial" panose="020B0604020202020204" pitchFamily="34" charset="0"/>
        <a:buChar char="•"/>
        <a:defRPr sz="11005" kern="1200">
          <a:solidFill>
            <a:schemeClr val="tx1"/>
          </a:solidFill>
          <a:latin typeface="+mn-lt"/>
          <a:ea typeface="+mn-ea"/>
          <a:cs typeface="+mn-cs"/>
        </a:defRPr>
      </a:lvl3pPr>
      <a:lvl4pPr marL="7294880" indent="-1042035" algn="l" defTabSz="4168775" rtl="0" eaLnBrk="1" latinLnBrk="0" hangingPunct="1">
        <a:spcBef>
          <a:spcPct val="20000"/>
        </a:spcBef>
        <a:buFont typeface="Arial" panose="020B0604020202020204" pitchFamily="34" charset="0"/>
        <a:buChar char="–"/>
        <a:defRPr sz="9155" kern="1200">
          <a:solidFill>
            <a:schemeClr val="tx1"/>
          </a:solidFill>
          <a:latin typeface="+mn-lt"/>
          <a:ea typeface="+mn-ea"/>
          <a:cs typeface="+mn-cs"/>
        </a:defRPr>
      </a:lvl4pPr>
      <a:lvl5pPr marL="9379585" indent="-1042035" algn="l" defTabSz="4168775" rtl="0" eaLnBrk="1" latinLnBrk="0" hangingPunct="1">
        <a:spcBef>
          <a:spcPct val="20000"/>
        </a:spcBef>
        <a:buFont typeface="Arial" panose="020B0604020202020204" pitchFamily="34" charset="0"/>
        <a:buChar char="»"/>
        <a:defRPr sz="9155" kern="1200">
          <a:solidFill>
            <a:schemeClr val="tx1"/>
          </a:solidFill>
          <a:latin typeface="+mn-lt"/>
          <a:ea typeface="+mn-ea"/>
          <a:cs typeface="+mn-cs"/>
        </a:defRPr>
      </a:lvl5pPr>
      <a:lvl6pPr marL="11463655" indent="-1042035" algn="l" defTabSz="4168775" rtl="0" eaLnBrk="1" latinLnBrk="0" hangingPunct="1">
        <a:spcBef>
          <a:spcPct val="20000"/>
        </a:spcBef>
        <a:buFont typeface="Arial" panose="020B0604020202020204" pitchFamily="34" charset="0"/>
        <a:buChar char="•"/>
        <a:defRPr sz="9155" kern="1200">
          <a:solidFill>
            <a:schemeClr val="tx1"/>
          </a:solidFill>
          <a:latin typeface="+mn-lt"/>
          <a:ea typeface="+mn-ea"/>
          <a:cs typeface="+mn-cs"/>
        </a:defRPr>
      </a:lvl6pPr>
      <a:lvl7pPr marL="13548360" indent="-1042035" algn="l" defTabSz="4168775" rtl="0" eaLnBrk="1" latinLnBrk="0" hangingPunct="1">
        <a:spcBef>
          <a:spcPct val="20000"/>
        </a:spcBef>
        <a:buFont typeface="Arial" panose="020B0604020202020204" pitchFamily="34" charset="0"/>
        <a:buChar char="•"/>
        <a:defRPr sz="9155" kern="1200">
          <a:solidFill>
            <a:schemeClr val="tx1"/>
          </a:solidFill>
          <a:latin typeface="+mn-lt"/>
          <a:ea typeface="+mn-ea"/>
          <a:cs typeface="+mn-cs"/>
        </a:defRPr>
      </a:lvl7pPr>
      <a:lvl8pPr marL="15632430" indent="-1042035" algn="l" defTabSz="4168775" rtl="0" eaLnBrk="1" latinLnBrk="0" hangingPunct="1">
        <a:spcBef>
          <a:spcPct val="20000"/>
        </a:spcBef>
        <a:buFont typeface="Arial" panose="020B0604020202020204" pitchFamily="34" charset="0"/>
        <a:buChar char="•"/>
        <a:defRPr sz="9155" kern="1200">
          <a:solidFill>
            <a:schemeClr val="tx1"/>
          </a:solidFill>
          <a:latin typeface="+mn-lt"/>
          <a:ea typeface="+mn-ea"/>
          <a:cs typeface="+mn-cs"/>
        </a:defRPr>
      </a:lvl8pPr>
      <a:lvl9pPr marL="17717135" indent="-1042035" algn="l" defTabSz="4168775" rtl="0" eaLnBrk="1" latinLnBrk="0" hangingPunct="1">
        <a:spcBef>
          <a:spcPct val="20000"/>
        </a:spcBef>
        <a:buFont typeface="Arial" panose="020B0604020202020204" pitchFamily="34" charset="0"/>
        <a:buChar char="•"/>
        <a:defRPr sz="9155" kern="1200">
          <a:solidFill>
            <a:schemeClr val="tx1"/>
          </a:solidFill>
          <a:latin typeface="+mn-lt"/>
          <a:ea typeface="+mn-ea"/>
          <a:cs typeface="+mn-cs"/>
        </a:defRPr>
      </a:lvl9pPr>
    </p:bodyStyle>
    <p:otherStyle>
      <a:defPPr>
        <a:defRPr lang="en-US"/>
      </a:defPPr>
      <a:lvl1pPr marL="0" algn="l" defTabSz="4168775" rtl="0" eaLnBrk="1" latinLnBrk="0" hangingPunct="1">
        <a:defRPr sz="8230" kern="1200">
          <a:solidFill>
            <a:schemeClr val="tx1"/>
          </a:solidFill>
          <a:latin typeface="+mn-lt"/>
          <a:ea typeface="+mn-ea"/>
          <a:cs typeface="+mn-cs"/>
        </a:defRPr>
      </a:lvl1pPr>
      <a:lvl2pPr marL="2084070" algn="l" defTabSz="4168775" rtl="0" eaLnBrk="1" latinLnBrk="0" hangingPunct="1">
        <a:defRPr sz="8230" kern="1200">
          <a:solidFill>
            <a:schemeClr val="tx1"/>
          </a:solidFill>
          <a:latin typeface="+mn-lt"/>
          <a:ea typeface="+mn-ea"/>
          <a:cs typeface="+mn-cs"/>
        </a:defRPr>
      </a:lvl2pPr>
      <a:lvl3pPr marL="4168775" algn="l" defTabSz="4168775" rtl="0" eaLnBrk="1" latinLnBrk="0" hangingPunct="1">
        <a:defRPr sz="8230" kern="1200">
          <a:solidFill>
            <a:schemeClr val="tx1"/>
          </a:solidFill>
          <a:latin typeface="+mn-lt"/>
          <a:ea typeface="+mn-ea"/>
          <a:cs typeface="+mn-cs"/>
        </a:defRPr>
      </a:lvl3pPr>
      <a:lvl4pPr marL="6252845" algn="l" defTabSz="4168775" rtl="0" eaLnBrk="1" latinLnBrk="0" hangingPunct="1">
        <a:defRPr sz="8230" kern="1200">
          <a:solidFill>
            <a:schemeClr val="tx1"/>
          </a:solidFill>
          <a:latin typeface="+mn-lt"/>
          <a:ea typeface="+mn-ea"/>
          <a:cs typeface="+mn-cs"/>
        </a:defRPr>
      </a:lvl4pPr>
      <a:lvl5pPr marL="8337550" algn="l" defTabSz="4168775" rtl="0" eaLnBrk="1" latinLnBrk="0" hangingPunct="1">
        <a:defRPr sz="8230" kern="1200">
          <a:solidFill>
            <a:schemeClr val="tx1"/>
          </a:solidFill>
          <a:latin typeface="+mn-lt"/>
          <a:ea typeface="+mn-ea"/>
          <a:cs typeface="+mn-cs"/>
        </a:defRPr>
      </a:lvl5pPr>
      <a:lvl6pPr marL="10421620" algn="l" defTabSz="4168775" rtl="0" eaLnBrk="1" latinLnBrk="0" hangingPunct="1">
        <a:defRPr sz="8230" kern="1200">
          <a:solidFill>
            <a:schemeClr val="tx1"/>
          </a:solidFill>
          <a:latin typeface="+mn-lt"/>
          <a:ea typeface="+mn-ea"/>
          <a:cs typeface="+mn-cs"/>
        </a:defRPr>
      </a:lvl6pPr>
      <a:lvl7pPr marL="12505690" algn="l" defTabSz="4168775" rtl="0" eaLnBrk="1" latinLnBrk="0" hangingPunct="1">
        <a:defRPr sz="8230" kern="1200">
          <a:solidFill>
            <a:schemeClr val="tx1"/>
          </a:solidFill>
          <a:latin typeface="+mn-lt"/>
          <a:ea typeface="+mn-ea"/>
          <a:cs typeface="+mn-cs"/>
        </a:defRPr>
      </a:lvl7pPr>
      <a:lvl8pPr marL="14590395" algn="l" defTabSz="4168775" rtl="0" eaLnBrk="1" latinLnBrk="0" hangingPunct="1">
        <a:defRPr sz="8230" kern="1200">
          <a:solidFill>
            <a:schemeClr val="tx1"/>
          </a:solidFill>
          <a:latin typeface="+mn-lt"/>
          <a:ea typeface="+mn-ea"/>
          <a:cs typeface="+mn-cs"/>
        </a:defRPr>
      </a:lvl8pPr>
      <a:lvl9pPr marL="16674465" algn="l" defTabSz="4168775" rtl="0" eaLnBrk="1" latinLnBrk="0" hangingPunct="1">
        <a:defRPr sz="823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6">
                <a:lumMod val="20000"/>
                <a:lumOff val="80000"/>
              </a:schemeClr>
            </a:gs>
            <a:gs pos="100000">
              <a:schemeClr val="bg1"/>
            </a:gs>
          </a:gsLst>
          <a:lin ang="5400000" scaled="0"/>
          <a:tileRect/>
        </a:gra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221308" y="41912021"/>
            <a:ext cx="2856867" cy="346976"/>
          </a:xfrm>
          <a:prstGeom prst="rect">
            <a:avLst/>
          </a:prstGeom>
          <a:noFill/>
          <a:ln w="9525">
            <a:noFill/>
            <a:miter lim="800000"/>
          </a:ln>
          <a:effectLst/>
        </p:spPr>
        <p:txBody>
          <a:bodyPr wrap="square" lIns="86687" tIns="43335" rIns="86687" bIns="43335">
            <a:spAutoFit/>
          </a:bodyPr>
          <a:lstStyle/>
          <a:p>
            <a:pPr eaLnBrk="0" hangingPunct="0">
              <a:lnSpc>
                <a:spcPct val="65000"/>
              </a:lnSpc>
              <a:spcBef>
                <a:spcPct val="50000"/>
              </a:spcBef>
              <a:defRPr/>
            </a:pPr>
            <a:r>
              <a:rPr lang="en-US" sz="645" b="1" dirty="0">
                <a:solidFill>
                  <a:schemeClr val="bg1">
                    <a:lumMod val="75000"/>
                  </a:schemeClr>
                </a:solidFill>
                <a:latin typeface="Arial" panose="020B0604020202020204" pitchFamily="34" charset="0"/>
              </a:rPr>
              <a:t>RESEARCH POSTER PRESENTATION DESIGN © 2015</a:t>
            </a:r>
          </a:p>
          <a:p>
            <a:pPr eaLnBrk="0" hangingPunct="0">
              <a:lnSpc>
                <a:spcPct val="65000"/>
              </a:lnSpc>
              <a:spcBef>
                <a:spcPct val="50000"/>
              </a:spcBef>
              <a:defRPr/>
            </a:pPr>
            <a:r>
              <a:rPr lang="en-US" sz="1110" b="1" dirty="0">
                <a:solidFill>
                  <a:schemeClr val="bg1">
                    <a:lumMod val="75000"/>
                  </a:schemeClr>
                </a:solidFill>
                <a:latin typeface="Arial" panose="020B0604020202020204" pitchFamily="34" charset="0"/>
              </a:rPr>
              <a:t>www.PosterPresentations.com</a:t>
            </a:r>
          </a:p>
        </p:txBody>
      </p:sp>
      <p:grpSp>
        <p:nvGrpSpPr>
          <p:cNvPr id="122" name="Group 121"/>
          <p:cNvGrpSpPr/>
          <p:nvPr userDrawn="1"/>
        </p:nvGrpSpPr>
        <p:grpSpPr>
          <a:xfrm>
            <a:off x="-11742056" y="-46934"/>
            <a:ext cx="11373207" cy="42850698"/>
            <a:chOff x="-11259590" y="-1"/>
            <a:chExt cx="11053266" cy="39493430"/>
          </a:xfrm>
        </p:grpSpPr>
        <p:sp>
          <p:nvSpPr>
            <p:cNvPr id="123" name="Rectangle 122"/>
            <p:cNvSpPr/>
            <p:nvPr/>
          </p:nvSpPr>
          <p:spPr>
            <a:xfrm>
              <a:off x="-11216136" y="-1"/>
              <a:ext cx="11009812" cy="3949343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403985" rtl="0" eaLnBrk="1" fontAlgn="auto" latinLnBrk="0" hangingPunct="1">
                <a:lnSpc>
                  <a:spcPct val="100000"/>
                </a:lnSpc>
                <a:spcBef>
                  <a:spcPts val="0"/>
                </a:spcBef>
                <a:spcAft>
                  <a:spcPts val="0"/>
                </a:spcAft>
                <a:buClrTx/>
                <a:buSzTx/>
                <a:buFontTx/>
                <a:buNone/>
                <a:defRPr/>
              </a:pPr>
              <a:r>
                <a:rPr lang="en-US" sz="3700" b="1" spc="0" dirty="0">
                  <a:solidFill>
                    <a:srgbClr val="FF0000"/>
                  </a:solidFill>
                  <a:latin typeface="Trebuchet MS" panose="020B0603020202020204" pitchFamily="34" charset="0"/>
                </a:rPr>
                <a:t>(—THIS SIDEBAR DOES NOT PRINT—)</a:t>
              </a:r>
              <a:endParaRPr lang="en-US" sz="3700" b="1" spc="555" dirty="0">
                <a:solidFill>
                  <a:schemeClr val="bg1"/>
                </a:solidFill>
                <a:latin typeface="Trebuchet MS" panose="020B0603020202020204" pitchFamily="34" charset="0"/>
              </a:endParaRPr>
            </a:p>
            <a:p>
              <a:pPr algn="ctr"/>
              <a:r>
                <a:rPr lang="en-US" sz="4440" b="1" spc="555" dirty="0">
                  <a:solidFill>
                    <a:schemeClr val="bg1"/>
                  </a:solidFill>
                  <a:latin typeface="Trebuchet MS" panose="020B0603020202020204" pitchFamily="34" charset="0"/>
                </a:rPr>
                <a:t>DESIGN</a:t>
              </a:r>
              <a:r>
                <a:rPr lang="en-US" sz="4440" b="1" spc="555" baseline="0" dirty="0">
                  <a:solidFill>
                    <a:schemeClr val="bg1"/>
                  </a:solidFill>
                  <a:latin typeface="Trebuchet MS" panose="020B0603020202020204" pitchFamily="34" charset="0"/>
                </a:rPr>
                <a:t> </a:t>
              </a:r>
              <a:r>
                <a:rPr lang="en-US" sz="4440" b="1" spc="555" dirty="0">
                  <a:solidFill>
                    <a:schemeClr val="bg1"/>
                  </a:solidFill>
                  <a:latin typeface="Trebuchet MS" panose="020B0603020202020204" pitchFamily="34" charset="0"/>
                </a:rPr>
                <a:t>GUIDE</a:t>
              </a:r>
            </a:p>
            <a:p>
              <a:pPr algn="ctr"/>
              <a:endParaRPr lang="en-US" sz="3330" b="1" dirty="0">
                <a:latin typeface="Trebuchet MS" panose="020B0603020202020204" pitchFamily="34" charset="0"/>
              </a:endParaRPr>
            </a:p>
            <a:p>
              <a:pPr defTabSz="3482340"/>
              <a:r>
                <a:rPr lang="en-US" sz="3330" i="0" dirty="0">
                  <a:latin typeface="Trebuchet MS" panose="020B0603020202020204" pitchFamily="34" charset="0"/>
                </a:rPr>
                <a:t>This PowerPoint</a:t>
              </a:r>
              <a:r>
                <a:rPr lang="en-US" sz="3330" i="0" baseline="0" dirty="0">
                  <a:latin typeface="Trebuchet MS" panose="020B0603020202020204" pitchFamily="34" charset="0"/>
                </a:rPr>
                <a:t> </a:t>
              </a:r>
              <a:r>
                <a:rPr lang="en-US" sz="3330" i="0" dirty="0">
                  <a:latin typeface="Trebuchet MS" panose="020B0603020202020204" pitchFamily="34" charset="0"/>
                </a:rPr>
                <a:t>2007 template produces</a:t>
              </a:r>
              <a:r>
                <a:rPr lang="en-US" sz="3330" i="0" baseline="0" dirty="0">
                  <a:latin typeface="Trebuchet MS" panose="020B0603020202020204" pitchFamily="34" charset="0"/>
                </a:rPr>
                <a:t> </a:t>
              </a:r>
              <a:r>
                <a:rPr lang="en-US" sz="3330" i="0" dirty="0">
                  <a:latin typeface="Trebuchet MS" panose="020B0603020202020204" pitchFamily="34" charset="0"/>
                </a:rPr>
                <a:t>a 91cmx122cm presentation poster. </a:t>
              </a:r>
              <a:r>
                <a:rPr lang="en-US" sz="3330" dirty="0">
                  <a:latin typeface="Trebuchet MS" panose="020B0603020202020204" pitchFamily="34" charset="0"/>
                </a:rPr>
                <a:t>You</a:t>
              </a:r>
              <a:r>
                <a:rPr lang="en-US" sz="3330" baseline="0" dirty="0">
                  <a:latin typeface="Trebuchet MS" panose="020B0603020202020204" pitchFamily="34" charset="0"/>
                </a:rPr>
                <a:t> can u</a:t>
              </a:r>
              <a:r>
                <a:rPr lang="en-US" sz="3330" dirty="0">
                  <a:latin typeface="Trebuchet MS" panose="020B0603020202020204" pitchFamily="34" charset="0"/>
                </a:rPr>
                <a:t>se</a:t>
              </a:r>
              <a:r>
                <a:rPr lang="en-US" sz="3330" baseline="0" dirty="0">
                  <a:latin typeface="Trebuchet MS" panose="020B0603020202020204" pitchFamily="34" charset="0"/>
                </a:rPr>
                <a:t> it to create your research poster and </a:t>
              </a:r>
              <a:r>
                <a:rPr lang="en-US" sz="3330" dirty="0">
                  <a:latin typeface="Trebuchet MS" panose="020B0603020202020204" pitchFamily="34" charset="0"/>
                </a:rPr>
                <a:t>save valuable time placing titles, subtitles,</a:t>
              </a:r>
              <a:r>
                <a:rPr lang="en-US" sz="3330" baseline="0" dirty="0">
                  <a:latin typeface="Trebuchet MS" panose="020B0603020202020204" pitchFamily="34" charset="0"/>
                </a:rPr>
                <a:t> text, and graphics</a:t>
              </a:r>
              <a:r>
                <a:rPr lang="en-US" sz="3330" dirty="0">
                  <a:latin typeface="Trebuchet MS" panose="020B0603020202020204" pitchFamily="34" charset="0"/>
                </a:rPr>
                <a:t>. </a:t>
              </a:r>
            </a:p>
            <a:p>
              <a:pPr defTabSz="3482340"/>
              <a:endParaRPr lang="en-US" sz="3330" dirty="0">
                <a:latin typeface="Trebuchet MS" panose="020B0603020202020204" pitchFamily="34" charset="0"/>
              </a:endParaRPr>
            </a:p>
            <a:p>
              <a:pPr defTabSz="4058920"/>
              <a:r>
                <a:rPr lang="en-US" sz="3330" dirty="0">
                  <a:latin typeface="Trebuchet MS" panose="020B0603020202020204" pitchFamily="34" charset="0"/>
                </a:rPr>
                <a:t>We provide a series of online tutorials that will guide you through the poster design process and answer your poster production questions. To view our template tutorials, go online to </a:t>
              </a:r>
              <a:r>
                <a:rPr lang="en-US" sz="3330" b="1" dirty="0">
                  <a:solidFill>
                    <a:srgbClr val="FFC000"/>
                  </a:solidFill>
                  <a:latin typeface="Trebuchet MS" panose="020B0603020202020204" pitchFamily="34" charset="0"/>
                </a:rPr>
                <a:t>PosterPresentations.com</a:t>
              </a:r>
              <a:r>
                <a:rPr lang="en-US" sz="3330" b="1" dirty="0">
                  <a:solidFill>
                    <a:schemeClr val="bg1"/>
                  </a:solidFill>
                  <a:latin typeface="Trebuchet MS" panose="020B0603020202020204" pitchFamily="34" charset="0"/>
                </a:rPr>
                <a:t> </a:t>
              </a:r>
              <a:r>
                <a:rPr lang="en-US" sz="3330" dirty="0">
                  <a:solidFill>
                    <a:schemeClr val="bg1"/>
                  </a:solidFill>
                  <a:latin typeface="Trebuchet MS" panose="020B0603020202020204" pitchFamily="34" charset="0"/>
                </a:rPr>
                <a:t>and click on HELP DESK.</a:t>
              </a:r>
            </a:p>
            <a:p>
              <a:pPr defTabSz="4058920"/>
              <a:endParaRPr lang="en-US" sz="3330" dirty="0">
                <a:latin typeface="Trebuchet MS" panose="020B0603020202020204" pitchFamily="34" charset="0"/>
              </a:endParaRPr>
            </a:p>
            <a:p>
              <a:pPr defTabSz="4058920"/>
              <a:r>
                <a:rPr lang="en-US" sz="3330" dirty="0">
                  <a:solidFill>
                    <a:schemeClr val="bg1"/>
                  </a:solidFill>
                  <a:latin typeface="Trebuchet MS" panose="020B0603020202020204" pitchFamily="34" charset="0"/>
                </a:rPr>
                <a:t>When</a:t>
              </a:r>
              <a:r>
                <a:rPr lang="en-US" sz="3330" baseline="0" dirty="0">
                  <a:solidFill>
                    <a:schemeClr val="bg1"/>
                  </a:solidFill>
                  <a:latin typeface="Trebuchet MS" panose="020B0603020202020204" pitchFamily="34" charset="0"/>
                </a:rPr>
                <a:t> you are ready to print your poster</a:t>
              </a:r>
              <a:r>
                <a:rPr lang="en-US" sz="3330" dirty="0">
                  <a:solidFill>
                    <a:schemeClr val="bg1"/>
                  </a:solidFill>
                  <a:latin typeface="Trebuchet MS" panose="020B0603020202020204" pitchFamily="34" charset="0"/>
                </a:rPr>
                <a:t>,</a:t>
              </a:r>
              <a:r>
                <a:rPr lang="en-US" sz="3330" baseline="0" dirty="0">
                  <a:solidFill>
                    <a:schemeClr val="bg1"/>
                  </a:solidFill>
                  <a:latin typeface="Trebuchet MS" panose="020B0603020202020204" pitchFamily="34" charset="0"/>
                </a:rPr>
                <a:t> go online to </a:t>
              </a:r>
              <a:r>
                <a:rPr lang="en-US" sz="3330" b="0" dirty="0">
                  <a:solidFill>
                    <a:schemeClr val="bg1"/>
                  </a:solidFill>
                  <a:latin typeface="Trebuchet MS" panose="020B0603020202020204" pitchFamily="34" charset="0"/>
                </a:rPr>
                <a:t>PosterPresentations.com</a:t>
              </a:r>
              <a:br>
                <a:rPr lang="en-US" sz="3330" dirty="0">
                  <a:solidFill>
                    <a:schemeClr val="bg1"/>
                  </a:solidFill>
                  <a:latin typeface="Trebuchet MS" panose="020B0603020202020204" pitchFamily="34" charset="0"/>
                </a:rPr>
              </a:br>
              <a:endParaRPr lang="en-US" sz="3330" dirty="0">
                <a:solidFill>
                  <a:schemeClr val="bg1"/>
                </a:solidFill>
                <a:latin typeface="Trebuchet MS" panose="020B0603020202020204" pitchFamily="34" charset="0"/>
              </a:endParaRPr>
            </a:p>
            <a:p>
              <a:pPr algn="l" defTabSz="3482340"/>
              <a:r>
                <a:rPr lang="en-US" sz="3330" b="0" dirty="0">
                  <a:solidFill>
                    <a:schemeClr val="bg1"/>
                  </a:solidFill>
                  <a:latin typeface="Trebuchet MS" panose="020B0603020202020204" pitchFamily="34" charset="0"/>
                </a:rPr>
                <a:t>Need</a:t>
              </a:r>
              <a:r>
                <a:rPr lang="en-US" sz="3330" b="0" baseline="0" dirty="0">
                  <a:solidFill>
                    <a:schemeClr val="bg1"/>
                  </a:solidFill>
                  <a:latin typeface="Trebuchet MS" panose="020B0603020202020204" pitchFamily="34" charset="0"/>
                </a:rPr>
                <a:t> assistance? Call us at </a:t>
              </a:r>
              <a:r>
                <a:rPr lang="en-US" sz="3330" b="0" dirty="0">
                  <a:solidFill>
                    <a:srgbClr val="FFC000"/>
                  </a:solidFill>
                  <a:latin typeface="Trebuchet MS" panose="020B0603020202020204" pitchFamily="34" charset="0"/>
                </a:rPr>
                <a:t>1.510.649.3001</a:t>
              </a:r>
            </a:p>
            <a:p>
              <a:pPr algn="l" defTabSz="3482340"/>
              <a:endParaRPr lang="en-US" sz="4070" b="1" dirty="0">
                <a:solidFill>
                  <a:srgbClr val="FFFF00"/>
                </a:solidFill>
                <a:latin typeface="Trebuchet MS" panose="020B0603020202020204" pitchFamily="34" charset="0"/>
              </a:endParaRPr>
            </a:p>
            <a:p>
              <a:pPr algn="ctr"/>
              <a:endParaRPr lang="en-US" sz="2960" b="1" dirty="0">
                <a:solidFill>
                  <a:schemeClr val="bg1"/>
                </a:solidFill>
                <a:latin typeface="Trebuchet MS" panose="020B0603020202020204" pitchFamily="34" charset="0"/>
              </a:endParaRPr>
            </a:p>
            <a:p>
              <a:pPr algn="ctr"/>
              <a:r>
                <a:rPr lang="en-US" sz="4440" b="1" spc="555" dirty="0">
                  <a:solidFill>
                    <a:schemeClr val="bg1"/>
                  </a:solidFill>
                  <a:latin typeface="Trebuchet MS" panose="020B0603020202020204" pitchFamily="34" charset="0"/>
                </a:rPr>
                <a:t>QUICK START</a:t>
              </a:r>
            </a:p>
            <a:p>
              <a:pPr algn="ctr"/>
              <a:endParaRPr lang="en-US" sz="3700" b="1" baseline="0" dirty="0">
                <a:solidFill>
                  <a:schemeClr val="bg1"/>
                </a:solidFill>
                <a:latin typeface="Trebuchet MS" panose="020B0603020202020204" pitchFamily="34" charset="0"/>
              </a:endParaRPr>
            </a:p>
            <a:p>
              <a:pPr algn="ctr"/>
              <a:r>
                <a:rPr lang="en-US" sz="3700" b="1" baseline="0" dirty="0">
                  <a:solidFill>
                    <a:srgbClr val="FFC000"/>
                  </a:solidFill>
                  <a:latin typeface="Trebuchet MS" panose="020B0603020202020204" pitchFamily="34" charset="0"/>
                </a:rPr>
                <a:t>Zoom in and out</a:t>
              </a:r>
            </a:p>
            <a:p>
              <a:pPr marL="2337435" indent="-601980" algn="l" defTabSz="786765"/>
              <a:r>
                <a:rPr lang="en-US" sz="2960" b="0" baseline="0" dirty="0">
                  <a:solidFill>
                    <a:schemeClr val="bg1"/>
                  </a:solidFill>
                  <a:latin typeface="Trebuchet MS" panose="020B0603020202020204" pitchFamily="34" charset="0"/>
                </a:rPr>
                <a:t>	</a:t>
              </a:r>
              <a:r>
                <a:rPr lang="en-US" sz="2960" b="0" baseline="0" dirty="0">
                  <a:solidFill>
                    <a:schemeClr val="bg1">
                      <a:lumMod val="75000"/>
                    </a:schemeClr>
                  </a:solidFill>
                  <a:latin typeface="Trebuchet MS" panose="020B0603020202020204" pitchFamily="34" charset="0"/>
                </a:rPr>
                <a:t>As you work on your poster zoom in and out to the level that is more comfortable to you. Go to VIEW &gt; ZOOM.</a:t>
              </a:r>
            </a:p>
            <a:p>
              <a:pPr algn="l"/>
              <a:endParaRPr lang="en-US" sz="3330" b="0" baseline="0" dirty="0">
                <a:solidFill>
                  <a:schemeClr val="bg1"/>
                </a:solidFill>
                <a:latin typeface="Trebuchet MS" panose="020B0603020202020204" pitchFamily="34" charset="0"/>
              </a:endParaRPr>
            </a:p>
            <a:p>
              <a:pPr algn="ctr"/>
              <a:r>
                <a:rPr lang="en-US" sz="3700" b="1" baseline="0" dirty="0">
                  <a:solidFill>
                    <a:srgbClr val="FFC000"/>
                  </a:solidFill>
                  <a:latin typeface="Trebuchet MS" panose="020B0603020202020204" pitchFamily="34" charset="0"/>
                </a:rPr>
                <a:t>Title, Authors, and Affiliations</a:t>
              </a:r>
            </a:p>
            <a:p>
              <a:pPr algn="l"/>
              <a:r>
                <a:rPr lang="en-US" sz="2960" b="0" baseline="0" dirty="0">
                  <a:solidFill>
                    <a:schemeClr val="bg1">
                      <a:lumMod val="75000"/>
                    </a:schemeClr>
                  </a:solidFill>
                  <a:latin typeface="Trebuchet MS" panose="020B0603020202020204" pitchFamily="34" charset="0"/>
                </a:rPr>
                <a:t>Start designing your poster by adding the title, the names of the authors, and the affiliated institutions. </a:t>
              </a:r>
              <a:r>
                <a:rPr lang="en-US" sz="2960" b="0" spc="0" baseline="0" dirty="0">
                  <a:solidFill>
                    <a:schemeClr val="bg1">
                      <a:lumMod val="75000"/>
                    </a:schemeClr>
                  </a:solidFill>
                  <a:latin typeface="Trebuchet MS" panose="020B0603020202020204"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2960" b="0" spc="0" baseline="0" dirty="0">
                <a:solidFill>
                  <a:schemeClr val="bg1">
                    <a:lumMod val="75000"/>
                  </a:schemeClr>
                </a:solidFill>
                <a:latin typeface="Trebuchet MS" panose="020B0603020202020204" pitchFamily="34" charset="0"/>
              </a:endParaRPr>
            </a:p>
            <a:p>
              <a:pPr algn="l"/>
              <a:r>
                <a:rPr lang="en-US" sz="2960" b="1" spc="277" baseline="0" dirty="0">
                  <a:solidFill>
                    <a:srgbClr val="FFC000"/>
                  </a:solidFill>
                  <a:latin typeface="Trebuchet MS" panose="020B0603020202020204" pitchFamily="34" charset="0"/>
                </a:rPr>
                <a:t>TIP</a:t>
              </a:r>
              <a:r>
                <a:rPr lang="en-US" sz="2960" b="1" baseline="0" dirty="0">
                  <a:solidFill>
                    <a:srgbClr val="FFC000"/>
                  </a:solidFill>
                  <a:latin typeface="Trebuchet MS" panose="020B0603020202020204" pitchFamily="34" charset="0"/>
                </a:rPr>
                <a:t>: </a:t>
              </a:r>
              <a:r>
                <a:rPr lang="en-US" sz="2960" b="0" baseline="0" dirty="0">
                  <a:solidFill>
                    <a:schemeClr val="bg1">
                      <a:lumMod val="75000"/>
                    </a:schemeClr>
                  </a:solidFill>
                  <a:latin typeface="Trebuchet MS" panose="020B0603020202020204" pitchFamily="34" charset="0"/>
                </a:rPr>
                <a:t>The font size of your title should be bigger than your name(s) and institution name(s).</a:t>
              </a:r>
            </a:p>
            <a:p>
              <a:pPr algn="l"/>
              <a:br>
                <a:rPr lang="en-US" sz="3330" b="1" baseline="0" dirty="0">
                  <a:solidFill>
                    <a:schemeClr val="bg1"/>
                  </a:solidFill>
                  <a:latin typeface="Trebuchet MS" panose="020B0603020202020204" pitchFamily="34" charset="0"/>
                </a:rPr>
              </a:br>
              <a:endParaRPr lang="en-US" sz="3330" b="1" dirty="0">
                <a:solidFill>
                  <a:schemeClr val="bg1"/>
                </a:solidFill>
                <a:latin typeface="Trebuchet MS" panose="020B0603020202020204" pitchFamily="34" charset="0"/>
              </a:endParaRPr>
            </a:p>
            <a:p>
              <a:pPr algn="ctr"/>
              <a:endParaRPr lang="en-US" sz="3330" b="1" dirty="0">
                <a:solidFill>
                  <a:srgbClr val="FFC000"/>
                </a:solidFill>
                <a:latin typeface="Trebuchet MS" panose="020B0603020202020204" pitchFamily="34" charset="0"/>
              </a:endParaRPr>
            </a:p>
            <a:p>
              <a:pPr algn="ctr"/>
              <a:endParaRPr lang="en-US" sz="3330" b="1" dirty="0">
                <a:solidFill>
                  <a:srgbClr val="FFC000"/>
                </a:solidFill>
                <a:latin typeface="Trebuchet MS" panose="020B0603020202020204" pitchFamily="34" charset="0"/>
              </a:endParaRPr>
            </a:p>
            <a:p>
              <a:pPr algn="ctr"/>
              <a:r>
                <a:rPr lang="en-US" sz="3700" b="1" dirty="0">
                  <a:solidFill>
                    <a:srgbClr val="FFC000"/>
                  </a:solidFill>
                  <a:latin typeface="Trebuchet MS" panose="020B0603020202020204" pitchFamily="34" charset="0"/>
                </a:rPr>
                <a:t>Adding Logos</a:t>
              </a:r>
              <a:r>
                <a:rPr lang="en-US" sz="3700" b="1" baseline="0" dirty="0">
                  <a:solidFill>
                    <a:srgbClr val="FFC000"/>
                  </a:solidFill>
                  <a:latin typeface="Trebuchet MS" panose="020B0603020202020204" pitchFamily="34" charset="0"/>
                </a:rPr>
                <a:t> / Seals</a:t>
              </a:r>
            </a:p>
            <a:p>
              <a:pPr algn="l"/>
              <a:r>
                <a:rPr lang="en-US" sz="2960" b="0" baseline="0" dirty="0">
                  <a:solidFill>
                    <a:schemeClr val="bg1">
                      <a:lumMod val="75000"/>
                    </a:schemeClr>
                  </a:solidFill>
                  <a:latin typeface="Trebuchet MS" panose="020B0603020202020204"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2960" b="0" spc="277" baseline="0" dirty="0">
                <a:solidFill>
                  <a:schemeClr val="bg1">
                    <a:lumMod val="75000"/>
                  </a:schemeClr>
                </a:solidFill>
                <a:latin typeface="Trebuchet MS" panose="020B0603020202020204" pitchFamily="34" charset="0"/>
              </a:endParaRPr>
            </a:p>
            <a:p>
              <a:pPr algn="l"/>
              <a:r>
                <a:rPr lang="en-US" sz="2960" b="1" spc="277" baseline="0" dirty="0">
                  <a:solidFill>
                    <a:srgbClr val="FFC000"/>
                  </a:solidFill>
                  <a:latin typeface="Trebuchet MS" panose="020B0603020202020204" pitchFamily="34" charset="0"/>
                </a:rPr>
                <a:t>TIP:</a:t>
              </a:r>
              <a:r>
                <a:rPr lang="en-US" sz="2960" b="1" spc="0" baseline="0" dirty="0">
                  <a:solidFill>
                    <a:srgbClr val="FFC000"/>
                  </a:solidFill>
                  <a:latin typeface="Trebuchet MS" panose="020B0603020202020204" pitchFamily="34" charset="0"/>
                </a:rPr>
                <a:t> </a:t>
              </a:r>
              <a:r>
                <a:rPr lang="en-US" sz="2960" b="0" baseline="0" dirty="0">
                  <a:solidFill>
                    <a:schemeClr val="bg1">
                      <a:lumMod val="75000"/>
                    </a:schemeClr>
                  </a:solidFill>
                  <a:latin typeface="Trebuchet MS" panose="020B0603020202020204" pitchFamily="34" charset="0"/>
                </a:rPr>
                <a:t>See if your school’s logo is available on our free poster templates page.</a:t>
              </a:r>
            </a:p>
            <a:p>
              <a:pPr algn="l"/>
              <a:endParaRPr lang="en-US" sz="2960" b="0" baseline="0" dirty="0">
                <a:latin typeface="Trebuchet MS" panose="020B0603020202020204" pitchFamily="34" charset="0"/>
              </a:endParaRPr>
            </a:p>
            <a:p>
              <a:pPr algn="ctr"/>
              <a:r>
                <a:rPr lang="en-US" sz="3700" b="1" baseline="0" dirty="0">
                  <a:solidFill>
                    <a:srgbClr val="FFC000"/>
                  </a:solidFill>
                  <a:latin typeface="Trebuchet MS" panose="020B0603020202020204" pitchFamily="34" charset="0"/>
                </a:rPr>
                <a:t>Photographs / Graphics</a:t>
              </a:r>
            </a:p>
            <a:p>
              <a:pPr algn="l" defTabSz="904240"/>
              <a:r>
                <a:rPr lang="en-US" sz="2960" b="0" baseline="0" dirty="0">
                  <a:solidFill>
                    <a:schemeClr val="bg1">
                      <a:lumMod val="75000"/>
                    </a:schemeClr>
                  </a:solidFill>
                  <a:latin typeface="Trebuchet MS" panose="020B0603020202020204"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2960" b="0" spc="0" baseline="0" dirty="0">
                  <a:solidFill>
                    <a:schemeClr val="bg1">
                      <a:lumMod val="75000"/>
                    </a:schemeClr>
                  </a:solidFill>
                  <a:latin typeface="Trebuchet MS" panose="020B0603020202020204" pitchFamily="34" charset="0"/>
                </a:rPr>
                <a:t>disproportionally.</a:t>
              </a:r>
            </a:p>
            <a:p>
              <a:pPr algn="l" defTabSz="904240"/>
              <a:endParaRPr lang="en-US" sz="2960" b="0" baseline="0" dirty="0">
                <a:latin typeface="Trebuchet MS" panose="020B0603020202020204" pitchFamily="34" charset="0"/>
              </a:endParaRPr>
            </a:p>
            <a:p>
              <a:pPr algn="ctr"/>
              <a:endParaRPr lang="en-US" sz="3330" b="1" baseline="0" dirty="0">
                <a:solidFill>
                  <a:srgbClr val="FFC000"/>
                </a:solidFill>
                <a:latin typeface="Trebuchet MS" panose="020B0603020202020204" pitchFamily="34" charset="0"/>
              </a:endParaRPr>
            </a:p>
            <a:p>
              <a:pPr algn="ctr"/>
              <a:endParaRPr lang="en-US" sz="3330" b="1" baseline="0" dirty="0">
                <a:solidFill>
                  <a:srgbClr val="FFC000"/>
                </a:solidFill>
                <a:latin typeface="Trebuchet MS" panose="020B0603020202020204" pitchFamily="34" charset="0"/>
              </a:endParaRPr>
            </a:p>
            <a:p>
              <a:pPr algn="ctr"/>
              <a:endParaRPr lang="en-US" sz="3330" b="1" baseline="0" dirty="0">
                <a:solidFill>
                  <a:srgbClr val="FFC000"/>
                </a:solidFill>
                <a:latin typeface="Trebuchet MS" panose="020B0603020202020204" pitchFamily="34" charset="0"/>
              </a:endParaRPr>
            </a:p>
            <a:p>
              <a:pPr algn="ctr"/>
              <a:endParaRPr lang="en-US" sz="3330" b="1" baseline="0" dirty="0">
                <a:solidFill>
                  <a:srgbClr val="FFC000"/>
                </a:solidFill>
                <a:latin typeface="Trebuchet MS" panose="020B0603020202020204" pitchFamily="34" charset="0"/>
              </a:endParaRPr>
            </a:p>
            <a:p>
              <a:pPr algn="ctr"/>
              <a:endParaRPr lang="en-US" sz="3330" b="1" baseline="0" dirty="0">
                <a:solidFill>
                  <a:srgbClr val="FFC000"/>
                </a:solidFill>
                <a:latin typeface="Trebuchet MS" panose="020B0603020202020204" pitchFamily="34" charset="0"/>
              </a:endParaRPr>
            </a:p>
            <a:p>
              <a:pPr algn="ctr"/>
              <a:endParaRPr lang="en-US" sz="3330" b="1" baseline="0" dirty="0">
                <a:solidFill>
                  <a:srgbClr val="FFC000"/>
                </a:solidFill>
                <a:latin typeface="Trebuchet MS" panose="020B0603020202020204" pitchFamily="34" charset="0"/>
              </a:endParaRPr>
            </a:p>
            <a:p>
              <a:pPr algn="ctr"/>
              <a:endParaRPr lang="en-US" sz="3330" b="1" baseline="0" dirty="0">
                <a:solidFill>
                  <a:srgbClr val="FFC000"/>
                </a:solidFill>
                <a:latin typeface="Trebuchet MS" panose="020B0603020202020204" pitchFamily="34" charset="0"/>
              </a:endParaRPr>
            </a:p>
            <a:p>
              <a:pPr algn="ctr"/>
              <a:r>
                <a:rPr lang="en-US" sz="3700" b="1" baseline="0" dirty="0">
                  <a:solidFill>
                    <a:srgbClr val="FFC000"/>
                  </a:solidFill>
                  <a:latin typeface="Trebuchet MS" panose="020B0603020202020204" pitchFamily="34" charset="0"/>
                </a:rPr>
                <a:t>Image Quality Check</a:t>
              </a:r>
            </a:p>
            <a:p>
              <a:pPr lvl="0" algn="l" defTabSz="904240"/>
              <a:r>
                <a:rPr lang="en-US" sz="2960" b="0" baseline="0" dirty="0">
                  <a:solidFill>
                    <a:schemeClr val="bg1">
                      <a:lumMod val="75000"/>
                    </a:schemeClr>
                  </a:solidFill>
                  <a:latin typeface="Trebuchet MS" panose="020B0603020202020204" pitchFamily="34" charset="0"/>
                </a:rPr>
                <a:t>Zoom in and look at your images at 100% magnification. If they look good they will print well. </a:t>
              </a:r>
              <a:endParaRPr lang="en-US" sz="3330" b="0" dirty="0">
                <a:latin typeface="Trebuchet MS" panose="020B0603020202020204" pitchFamily="34" charset="0"/>
              </a:endParaRPr>
            </a:p>
          </p:txBody>
        </p:sp>
        <p:cxnSp>
          <p:nvCxnSpPr>
            <p:cNvPr id="124" name="Straight Connector 123"/>
            <p:cNvCxnSpPr/>
            <p:nvPr/>
          </p:nvCxnSpPr>
          <p:spPr>
            <a:xfrm>
              <a:off x="-11259590" y="10022764"/>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125" name="Picture 124"/>
            <p:cNvPicPr>
              <a:picLocks noChangeAspect="1"/>
            </p:cNvPicPr>
            <p:nvPr userDrawn="1"/>
          </p:nvPicPr>
          <p:blipFill>
            <a:blip r:embed="rId3"/>
            <a:stretch>
              <a:fillRect/>
            </a:stretch>
          </p:blipFill>
          <p:spPr>
            <a:xfrm>
              <a:off x="-10732766" y="12366455"/>
              <a:ext cx="1597666" cy="1201935"/>
            </a:xfrm>
            <a:prstGeom prst="rect">
              <a:avLst/>
            </a:prstGeom>
          </p:spPr>
        </p:pic>
        <p:pic>
          <p:nvPicPr>
            <p:cNvPr id="126" name="Picture 125"/>
            <p:cNvPicPr>
              <a:picLocks noChangeAspect="1"/>
            </p:cNvPicPr>
            <p:nvPr userDrawn="1"/>
          </p:nvPicPr>
          <p:blipFill>
            <a:blip r:embed="rId4"/>
            <a:stretch>
              <a:fillRect/>
            </a:stretch>
          </p:blipFill>
          <p:spPr>
            <a:xfrm>
              <a:off x="-10753121" y="19123126"/>
              <a:ext cx="9986808" cy="1053596"/>
            </a:xfrm>
            <a:prstGeom prst="rect">
              <a:avLst/>
            </a:prstGeom>
          </p:spPr>
        </p:pic>
        <p:grpSp>
          <p:nvGrpSpPr>
            <p:cNvPr id="127" name="Group 126"/>
            <p:cNvGrpSpPr/>
            <p:nvPr userDrawn="1"/>
          </p:nvGrpSpPr>
          <p:grpSpPr>
            <a:xfrm>
              <a:off x="-10018193" y="29365048"/>
              <a:ext cx="7531184" cy="2048815"/>
              <a:chOff x="-4596333" y="13692496"/>
              <a:chExt cx="3470786" cy="941313"/>
            </a:xfrm>
          </p:grpSpPr>
          <p:grpSp>
            <p:nvGrpSpPr>
              <p:cNvPr id="133" name="Group 132"/>
              <p:cNvGrpSpPr/>
              <p:nvPr userDrawn="1"/>
            </p:nvGrpSpPr>
            <p:grpSpPr>
              <a:xfrm>
                <a:off x="-2909401" y="13736726"/>
                <a:ext cx="624431" cy="894315"/>
                <a:chOff x="-4115837" y="14951891"/>
                <a:chExt cx="779338" cy="1281547"/>
              </a:xfrm>
            </p:grpSpPr>
            <p:pic>
              <p:nvPicPr>
                <p:cNvPr id="139" name="Picture 138"/>
                <p:cNvPicPr>
                  <a:picLocks noChangeAspect="1"/>
                </p:cNvPicPr>
                <p:nvPr userDrawn="1"/>
              </p:nvPicPr>
              <p:blipFill>
                <a:blip r:embed="rId5"/>
                <a:stretch>
                  <a:fillRect/>
                </a:stretch>
              </p:blipFill>
              <p:spPr>
                <a:xfrm>
                  <a:off x="-4105300" y="14951891"/>
                  <a:ext cx="768801" cy="1090857"/>
                </a:xfrm>
                <a:prstGeom prst="rect">
                  <a:avLst/>
                </a:prstGeom>
              </p:spPr>
            </p:pic>
            <p:sp>
              <p:nvSpPr>
                <p:cNvPr id="140" name="TextBox 139"/>
                <p:cNvSpPr txBox="1"/>
                <p:nvPr userDrawn="1"/>
              </p:nvSpPr>
              <p:spPr>
                <a:xfrm>
                  <a:off x="-4115837" y="15948633"/>
                  <a:ext cx="779337" cy="284805"/>
                </a:xfrm>
                <a:prstGeom prst="rect">
                  <a:avLst/>
                </a:prstGeom>
                <a:solidFill>
                  <a:schemeClr val="accent1"/>
                </a:solidFill>
                <a:ln>
                  <a:noFill/>
                </a:ln>
              </p:spPr>
              <p:txBody>
                <a:bodyPr wrap="square" lIns="91440" tIns="91440" rIns="91440" bIns="91440" rtlCol="0">
                  <a:spAutoFit/>
                </a:bodyPr>
                <a:lstStyle/>
                <a:p>
                  <a:pPr algn="ctr"/>
                  <a:r>
                    <a:rPr lang="en-US" sz="1850" b="1" dirty="0">
                      <a:solidFill>
                        <a:schemeClr val="tx1"/>
                      </a:solidFill>
                    </a:rPr>
                    <a:t>ORIGINAL</a:t>
                  </a:r>
                </a:p>
              </p:txBody>
            </p:sp>
          </p:grpSp>
          <p:grpSp>
            <p:nvGrpSpPr>
              <p:cNvPr id="134" name="Group 133"/>
              <p:cNvGrpSpPr/>
              <p:nvPr userDrawn="1"/>
            </p:nvGrpSpPr>
            <p:grpSpPr>
              <a:xfrm>
                <a:off x="-2159064" y="13736733"/>
                <a:ext cx="1033517" cy="894308"/>
                <a:chOff x="-3094760" y="14877307"/>
                <a:chExt cx="1420279" cy="1228973"/>
              </a:xfrm>
            </p:grpSpPr>
            <p:pic>
              <p:nvPicPr>
                <p:cNvPr id="137" name="Picture 136"/>
                <p:cNvPicPr>
                  <a:picLocks noChangeAspect="1"/>
                </p:cNvPicPr>
                <p:nvPr userDrawn="1"/>
              </p:nvPicPr>
              <p:blipFill>
                <a:blip r:embed="rId5"/>
                <a:stretch>
                  <a:fillRect/>
                </a:stretch>
              </p:blipFill>
              <p:spPr>
                <a:xfrm>
                  <a:off x="-3094760" y="14877307"/>
                  <a:ext cx="1420279" cy="1029694"/>
                </a:xfrm>
                <a:prstGeom prst="rect">
                  <a:avLst/>
                </a:prstGeom>
              </p:spPr>
            </p:pic>
            <p:sp>
              <p:nvSpPr>
                <p:cNvPr id="138" name="TextBox 137"/>
                <p:cNvSpPr txBox="1"/>
                <p:nvPr userDrawn="1"/>
              </p:nvSpPr>
              <p:spPr>
                <a:xfrm>
                  <a:off x="-3092013" y="15833157"/>
                  <a:ext cx="1417532" cy="273123"/>
                </a:xfrm>
                <a:prstGeom prst="rect">
                  <a:avLst/>
                </a:prstGeom>
                <a:solidFill>
                  <a:srgbClr val="FF0000"/>
                </a:solidFill>
              </p:spPr>
              <p:txBody>
                <a:bodyPr wrap="square" lIns="457200" tIns="91440" rIns="457200" bIns="91440" rtlCol="0">
                  <a:spAutoFit/>
                </a:bodyPr>
                <a:lstStyle/>
                <a:p>
                  <a:pPr algn="ctr"/>
                  <a:r>
                    <a:rPr lang="en-US" sz="1850" b="1" dirty="0">
                      <a:solidFill>
                        <a:schemeClr val="bg1"/>
                      </a:solidFill>
                    </a:rPr>
                    <a:t>DISTORTED</a:t>
                  </a:r>
                  <a:endParaRPr lang="en-US" sz="830" b="1" dirty="0">
                    <a:solidFill>
                      <a:schemeClr val="bg1"/>
                    </a:solidFill>
                  </a:endParaRPr>
                </a:p>
              </p:txBody>
            </p:sp>
          </p:grpSp>
          <p:pic>
            <p:nvPicPr>
              <p:cNvPr id="135" name="Picture 134"/>
              <p:cNvPicPr>
                <a:picLocks noChangeAspect="1"/>
              </p:cNvPicPr>
              <p:nvPr userDrawn="1"/>
            </p:nvPicPr>
            <p:blipFill>
              <a:blip r:embed="rId6"/>
              <a:stretch>
                <a:fillRect/>
              </a:stretch>
            </p:blipFill>
            <p:spPr>
              <a:xfrm>
                <a:off x="-4596333" y="13692496"/>
                <a:ext cx="1098742" cy="847761"/>
              </a:xfrm>
              <a:prstGeom prst="rect">
                <a:avLst/>
              </a:prstGeom>
            </p:spPr>
          </p:pic>
          <p:sp>
            <p:nvSpPr>
              <p:cNvPr id="136" name="TextBox 135"/>
              <p:cNvSpPr txBox="1"/>
              <p:nvPr userDrawn="1"/>
            </p:nvSpPr>
            <p:spPr>
              <a:xfrm>
                <a:off x="-4566506" y="14341484"/>
                <a:ext cx="1035685" cy="292325"/>
              </a:xfrm>
              <a:prstGeom prst="rect">
                <a:avLst/>
              </a:prstGeom>
              <a:noFill/>
            </p:spPr>
            <p:txBody>
              <a:bodyPr wrap="square" lIns="457200" tIns="457200" rIns="457200" bIns="0" rtlCol="0">
                <a:spAutoFit/>
              </a:bodyPr>
              <a:lstStyle/>
              <a:p>
                <a:pPr algn="ctr"/>
                <a:r>
                  <a:rPr lang="en-US" sz="1480" dirty="0">
                    <a:solidFill>
                      <a:schemeClr val="bg1"/>
                    </a:solidFill>
                  </a:rPr>
                  <a:t>Corner</a:t>
                </a:r>
                <a:r>
                  <a:rPr lang="en-US" sz="1480" baseline="0" dirty="0">
                    <a:solidFill>
                      <a:schemeClr val="bg1"/>
                    </a:solidFill>
                  </a:rPr>
                  <a:t> handles</a:t>
                </a:r>
                <a:endParaRPr lang="en-US" sz="1480" dirty="0">
                  <a:solidFill>
                    <a:schemeClr val="bg1"/>
                  </a:solidFill>
                </a:endParaRPr>
              </a:p>
            </p:txBody>
          </p:sp>
        </p:grpSp>
        <p:grpSp>
          <p:nvGrpSpPr>
            <p:cNvPr id="128" name="Group 127"/>
            <p:cNvGrpSpPr/>
            <p:nvPr userDrawn="1"/>
          </p:nvGrpSpPr>
          <p:grpSpPr>
            <a:xfrm>
              <a:off x="-10736162" y="34463691"/>
              <a:ext cx="9350878" cy="2453247"/>
              <a:chOff x="-4910474" y="15818038"/>
              <a:chExt cx="4309401" cy="1127126"/>
            </a:xfrm>
          </p:grpSpPr>
          <p:graphicFrame>
            <p:nvGraphicFramePr>
              <p:cNvPr id="129" name="Object 128"/>
              <p:cNvGraphicFramePr>
                <a:graphicFrameLocks noChangeAspect="1"/>
              </p:cNvGraphicFramePr>
              <p:nvPr userDrawn="1"/>
            </p:nvGraphicFramePr>
            <p:xfrm>
              <a:off x="-4682404" y="15818045"/>
              <a:ext cx="1828800" cy="1117600"/>
            </p:xfrm>
            <a:graphic>
              <a:graphicData uri="http://schemas.openxmlformats.org/presentationml/2006/ole">
                <mc:AlternateContent xmlns:mc="http://schemas.openxmlformats.org/markup-compatibility/2006">
                  <mc:Choice xmlns:v="urn:schemas-microsoft-com:vml" Requires="v">
                    <p:oleObj name="Image" r:id="rId7" imgW="1371600" imgH="838200" progId="Photoshop.Image.13">
                      <p:embed/>
                    </p:oleObj>
                  </mc:Choice>
                  <mc:Fallback>
                    <p:oleObj name="Image" r:id="rId7" imgW="1371600" imgH="838200" progId="Photoshop.Image.13">
                      <p:embed/>
                      <p:pic>
                        <p:nvPicPr>
                          <p:cNvPr id="129" name="Object 128"/>
                          <p:cNvPicPr/>
                          <p:nvPr/>
                        </p:nvPicPr>
                        <p:blipFill>
                          <a:blip r:embed="rId8"/>
                          <a:stretch>
                            <a:fillRect/>
                          </a:stretch>
                        </p:blipFill>
                        <p:spPr>
                          <a:xfrm>
                            <a:off x="-4682404" y="15818045"/>
                            <a:ext cx="1828800" cy="1117600"/>
                          </a:xfrm>
                          <a:prstGeom prst="rect">
                            <a:avLst/>
                          </a:prstGeom>
                        </p:spPr>
                      </p:pic>
                    </p:oleObj>
                  </mc:Fallback>
                </mc:AlternateContent>
              </a:graphicData>
            </a:graphic>
          </p:graphicFrame>
          <p:graphicFrame>
            <p:nvGraphicFramePr>
              <p:cNvPr id="130" name="Object 129"/>
              <p:cNvGraphicFramePr>
                <a:graphicFrameLocks noChangeAspect="1"/>
              </p:cNvGraphicFramePr>
              <p:nvPr userDrawn="1"/>
            </p:nvGraphicFramePr>
            <p:xfrm>
              <a:off x="-2605698" y="15821738"/>
              <a:ext cx="1828800" cy="1117600"/>
            </p:xfrm>
            <a:graphic>
              <a:graphicData uri="http://schemas.openxmlformats.org/presentationml/2006/ole">
                <mc:AlternateContent xmlns:mc="http://schemas.openxmlformats.org/markup-compatibility/2006">
                  <mc:Choice xmlns:v="urn:schemas-microsoft-com:vml" Requires="v">
                    <p:oleObj name="Image" r:id="rId9" imgW="1371600" imgH="838200" progId="Photoshop.Image.13">
                      <p:embed/>
                    </p:oleObj>
                  </mc:Choice>
                  <mc:Fallback>
                    <p:oleObj name="Image" r:id="rId9" imgW="1371600" imgH="838200" progId="Photoshop.Image.13">
                      <p:embed/>
                      <p:pic>
                        <p:nvPicPr>
                          <p:cNvPr id="130" name="Object 129"/>
                          <p:cNvPicPr/>
                          <p:nvPr/>
                        </p:nvPicPr>
                        <p:blipFill>
                          <a:blip r:embed="rId10"/>
                          <a:stretch>
                            <a:fillRect/>
                          </a:stretch>
                        </p:blipFill>
                        <p:spPr>
                          <a:xfrm>
                            <a:off x="-2605698" y="15821738"/>
                            <a:ext cx="1828800" cy="1117600"/>
                          </a:xfrm>
                          <a:prstGeom prst="rect">
                            <a:avLst/>
                          </a:prstGeom>
                        </p:spPr>
                      </p:pic>
                    </p:oleObj>
                  </mc:Fallback>
                </mc:AlternateContent>
              </a:graphicData>
            </a:graphic>
          </p:graphicFrame>
          <p:sp>
            <p:nvSpPr>
              <p:cNvPr id="131" name="TextBox 130"/>
              <p:cNvSpPr txBox="1"/>
              <p:nvPr userDrawn="1"/>
            </p:nvSpPr>
            <p:spPr>
              <a:xfrm rot="16200000">
                <a:off x="-5384842" y="16292406"/>
                <a:ext cx="1117601" cy="168866"/>
              </a:xfrm>
              <a:prstGeom prst="rect">
                <a:avLst/>
              </a:prstGeom>
              <a:noFill/>
            </p:spPr>
            <p:txBody>
              <a:bodyPr wrap="square" lIns="91440" tIns="91440" rIns="91440" bIns="0" rtlCol="0">
                <a:spAutoFit/>
              </a:bodyPr>
              <a:lstStyle/>
              <a:p>
                <a:pPr algn="ctr"/>
                <a:r>
                  <a:rPr lang="en-US" sz="1850" dirty="0">
                    <a:solidFill>
                      <a:srgbClr val="92D050"/>
                    </a:solidFill>
                  </a:rPr>
                  <a:t>Good</a:t>
                </a:r>
                <a:r>
                  <a:rPr lang="en-US" sz="1850" baseline="0" dirty="0">
                    <a:solidFill>
                      <a:srgbClr val="92D050"/>
                    </a:solidFill>
                  </a:rPr>
                  <a:t> </a:t>
                </a:r>
                <a:r>
                  <a:rPr lang="en-US" sz="1850" baseline="0" dirty="0">
                    <a:solidFill>
                      <a:schemeClr val="bg1"/>
                    </a:solidFill>
                  </a:rPr>
                  <a:t>printing quality</a:t>
                </a:r>
                <a:endParaRPr lang="en-US" sz="1850" dirty="0">
                  <a:solidFill>
                    <a:schemeClr val="bg1"/>
                  </a:solidFill>
                </a:endParaRPr>
              </a:p>
            </p:txBody>
          </p:sp>
          <p:sp>
            <p:nvSpPr>
              <p:cNvPr id="132" name="TextBox 131"/>
              <p:cNvSpPr txBox="1"/>
              <p:nvPr userDrawn="1"/>
            </p:nvSpPr>
            <p:spPr>
              <a:xfrm rot="16200000">
                <a:off x="-1244307" y="16301931"/>
                <a:ext cx="1117601" cy="168866"/>
              </a:xfrm>
              <a:prstGeom prst="rect">
                <a:avLst/>
              </a:prstGeom>
              <a:noFill/>
            </p:spPr>
            <p:txBody>
              <a:bodyPr wrap="square" lIns="91440" tIns="91440" rIns="91440" bIns="0" rtlCol="0">
                <a:spAutoFit/>
              </a:bodyPr>
              <a:lstStyle/>
              <a:p>
                <a:pPr algn="ctr"/>
                <a:r>
                  <a:rPr lang="en-US" sz="1850" dirty="0">
                    <a:solidFill>
                      <a:srgbClr val="FF0000"/>
                    </a:solidFill>
                  </a:rPr>
                  <a:t>Bad </a:t>
                </a:r>
                <a:r>
                  <a:rPr lang="en-US" sz="1850" dirty="0">
                    <a:solidFill>
                      <a:schemeClr val="bg1"/>
                    </a:solidFill>
                  </a:rPr>
                  <a:t>printing quality</a:t>
                </a:r>
              </a:p>
            </p:txBody>
          </p:sp>
        </p:grpSp>
      </p:grpSp>
      <p:grpSp>
        <p:nvGrpSpPr>
          <p:cNvPr id="141" name="Group 140"/>
          <p:cNvGrpSpPr/>
          <p:nvPr userDrawn="1"/>
        </p:nvGrpSpPr>
        <p:grpSpPr>
          <a:xfrm>
            <a:off x="30684903" y="0"/>
            <a:ext cx="11361429" cy="42803763"/>
            <a:chOff x="44157839" y="-55065"/>
            <a:chExt cx="11062139" cy="39522767"/>
          </a:xfrm>
        </p:grpSpPr>
        <p:sp>
          <p:nvSpPr>
            <p:cNvPr id="142" name="Rectangle 141"/>
            <p:cNvSpPr/>
            <p:nvPr userDrawn="1"/>
          </p:nvSpPr>
          <p:spPr>
            <a:xfrm>
              <a:off x="44157839" y="-55065"/>
              <a:ext cx="11062139" cy="39522767"/>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440" b="1" spc="555" dirty="0">
                  <a:solidFill>
                    <a:schemeClr val="bg1"/>
                  </a:solidFill>
                  <a:latin typeface="Trebuchet MS" panose="020B0603020202020204" pitchFamily="34" charset="0"/>
                </a:rPr>
                <a:t>QUICK START (cont.)</a:t>
              </a:r>
            </a:p>
            <a:p>
              <a:pPr algn="ctr"/>
              <a:endParaRPr lang="en-US" sz="4070" b="1" baseline="0" dirty="0">
                <a:solidFill>
                  <a:schemeClr val="bg1"/>
                </a:solidFill>
                <a:latin typeface="Trebuchet MS" panose="020B0603020202020204" pitchFamily="34" charset="0"/>
              </a:endParaRPr>
            </a:p>
            <a:p>
              <a:pPr algn="ctr"/>
              <a:r>
                <a:rPr lang="en-US" sz="3700" b="1" baseline="0" dirty="0">
                  <a:solidFill>
                    <a:srgbClr val="FFC000"/>
                  </a:solidFill>
                  <a:latin typeface="Trebuchet MS" panose="020B0603020202020204" pitchFamily="34" charset="0"/>
                </a:rPr>
                <a:t>How to change the template color theme</a:t>
              </a:r>
            </a:p>
            <a:p>
              <a:pPr marL="0" marR="0" lvl="2" indent="0" algn="l" defTabSz="105410" rtl="0" eaLnBrk="1" fontAlgn="auto" latinLnBrk="0" hangingPunct="1">
                <a:lnSpc>
                  <a:spcPct val="100000"/>
                </a:lnSpc>
                <a:spcBef>
                  <a:spcPts val="0"/>
                </a:spcBef>
                <a:spcAft>
                  <a:spcPts val="0"/>
                </a:spcAft>
                <a:buClrTx/>
                <a:buSzTx/>
                <a:buFontTx/>
                <a:buNone/>
                <a:defRPr/>
              </a:pPr>
              <a:r>
                <a:rPr lang="en-US" sz="2960" b="0" baseline="0" dirty="0">
                  <a:solidFill>
                    <a:schemeClr val="bg1">
                      <a:lumMod val="75000"/>
                    </a:schemeClr>
                  </a:solidFill>
                  <a:latin typeface="Trebuchet MS" panose="020B0603020202020204" pitchFamily="34" charset="0"/>
                </a:rPr>
                <a:t>You can easily change the color theme of your poster by going to the DESIGN menu, click on COLORS, and choose the color theme of your choice. You can </a:t>
              </a:r>
              <a:r>
                <a:rPr lang="en-US" sz="2960" b="0" spc="0" baseline="0" dirty="0">
                  <a:solidFill>
                    <a:schemeClr val="bg1">
                      <a:lumMod val="75000"/>
                    </a:schemeClr>
                  </a:solidFill>
                  <a:latin typeface="Trebuchet MS" panose="020B0603020202020204" pitchFamily="34" charset="0"/>
                </a:rPr>
                <a:t>also create your own color theme.</a:t>
              </a:r>
            </a:p>
            <a:p>
              <a:pPr marL="0" marR="0" lvl="2" indent="0" algn="l" defTabSz="105410" rtl="0" eaLnBrk="1" fontAlgn="auto" latinLnBrk="0" hangingPunct="1">
                <a:lnSpc>
                  <a:spcPct val="100000"/>
                </a:lnSpc>
                <a:spcBef>
                  <a:spcPts val="0"/>
                </a:spcBef>
                <a:spcAft>
                  <a:spcPts val="0"/>
                </a:spcAft>
                <a:buClrTx/>
                <a:buSzTx/>
                <a:buFontTx/>
                <a:buNone/>
                <a:defRPr/>
              </a:pPr>
              <a:endParaRPr lang="en-US" sz="2960" b="0" baseline="0" dirty="0">
                <a:solidFill>
                  <a:schemeClr val="bg1">
                    <a:lumMod val="75000"/>
                  </a:schemeClr>
                </a:solidFill>
                <a:latin typeface="Trebuchet MS" panose="020B0603020202020204" pitchFamily="34" charset="0"/>
              </a:endParaRPr>
            </a:p>
            <a:p>
              <a:pPr marL="0" indent="0" algn="l" defTabSz="105410"/>
              <a:endParaRPr lang="en-US" sz="2960" b="0" baseline="0" dirty="0">
                <a:solidFill>
                  <a:schemeClr val="bg1">
                    <a:lumMod val="75000"/>
                  </a:schemeClr>
                </a:solidFill>
                <a:latin typeface="Trebuchet MS" panose="020B0603020202020204" pitchFamily="34" charset="0"/>
              </a:endParaRPr>
            </a:p>
            <a:p>
              <a:pPr marL="0" indent="0" algn="l" defTabSz="105410"/>
              <a:endParaRPr lang="en-US" sz="2960" b="0" baseline="0" dirty="0">
                <a:solidFill>
                  <a:schemeClr val="bg1">
                    <a:lumMod val="75000"/>
                  </a:schemeClr>
                </a:solidFill>
                <a:latin typeface="Trebuchet MS" panose="020B0603020202020204" pitchFamily="34" charset="0"/>
              </a:endParaRPr>
            </a:p>
            <a:p>
              <a:pPr marL="0" indent="0" algn="l" defTabSz="105410"/>
              <a:endParaRPr lang="en-US" sz="2960" b="0" baseline="0" dirty="0">
                <a:solidFill>
                  <a:schemeClr val="bg1">
                    <a:lumMod val="75000"/>
                  </a:schemeClr>
                </a:solidFill>
                <a:latin typeface="Trebuchet MS" panose="020B0603020202020204" pitchFamily="34" charset="0"/>
              </a:endParaRPr>
            </a:p>
            <a:p>
              <a:pPr marL="0" indent="0" algn="l" defTabSz="105410"/>
              <a:endParaRPr lang="en-US" sz="2960" b="0" baseline="0" dirty="0">
                <a:solidFill>
                  <a:schemeClr val="bg1">
                    <a:lumMod val="75000"/>
                  </a:schemeClr>
                </a:solidFill>
                <a:latin typeface="Trebuchet MS" panose="020B0603020202020204" pitchFamily="34" charset="0"/>
              </a:endParaRPr>
            </a:p>
            <a:p>
              <a:pPr marL="0" indent="0" algn="l" defTabSz="105410"/>
              <a:endParaRPr lang="en-US" sz="2960" b="0" baseline="0" dirty="0">
                <a:solidFill>
                  <a:schemeClr val="bg1">
                    <a:lumMod val="75000"/>
                  </a:schemeClr>
                </a:solidFill>
                <a:latin typeface="Trebuchet MS" panose="020B0603020202020204" pitchFamily="34" charset="0"/>
              </a:endParaRPr>
            </a:p>
            <a:p>
              <a:pPr marL="0" indent="0" algn="l" defTabSz="105410"/>
              <a:endParaRPr lang="en-US" sz="2960" b="0" baseline="0" dirty="0">
                <a:solidFill>
                  <a:schemeClr val="bg1">
                    <a:lumMod val="75000"/>
                  </a:schemeClr>
                </a:solidFill>
                <a:latin typeface="Trebuchet MS" panose="020B0603020202020204" pitchFamily="34" charset="0"/>
              </a:endParaRPr>
            </a:p>
            <a:p>
              <a:pPr marL="0" indent="0" algn="l" defTabSz="105410"/>
              <a:r>
                <a:rPr lang="en-US" sz="2960" b="0" baseline="0" dirty="0">
                  <a:solidFill>
                    <a:schemeClr val="bg1">
                      <a:lumMod val="75000"/>
                    </a:schemeClr>
                  </a:solidFill>
                  <a:latin typeface="Trebuchet MS" panose="020B0603020202020204" pitchFamily="34" charset="0"/>
                </a:rPr>
                <a:t>You can also manually change the color of your background by going to VIEW &gt; SLIDE MASTER.  After you finish working on the master be sure to go to VIEW &gt; NORMAL to continue working on your poster.</a:t>
              </a:r>
            </a:p>
            <a:p>
              <a:pPr marL="0" indent="0" algn="l" defTabSz="105410"/>
              <a:endParaRPr lang="en-US" sz="2960" b="0" baseline="0" dirty="0">
                <a:solidFill>
                  <a:schemeClr val="bg1">
                    <a:lumMod val="75000"/>
                  </a:schemeClr>
                </a:solidFill>
                <a:latin typeface="Trebuchet MS" panose="020B0603020202020204" pitchFamily="34" charset="0"/>
              </a:endParaRPr>
            </a:p>
            <a:p>
              <a:pPr algn="ctr"/>
              <a:r>
                <a:rPr lang="en-US" sz="3700" b="1" baseline="0" dirty="0">
                  <a:solidFill>
                    <a:srgbClr val="FFC000"/>
                  </a:solidFill>
                  <a:latin typeface="Trebuchet MS" panose="020B0603020202020204" pitchFamily="34" charset="0"/>
                </a:rPr>
                <a:t>How to add Text</a:t>
              </a:r>
            </a:p>
            <a:p>
              <a:pPr marL="3171190" lvl="2" indent="0" algn="l" defTabSz="105410"/>
              <a:r>
                <a:rPr lang="en-US" sz="2960" b="0" baseline="0" dirty="0">
                  <a:solidFill>
                    <a:schemeClr val="bg1">
                      <a:lumMod val="75000"/>
                    </a:schemeClr>
                  </a:solidFill>
                  <a:latin typeface="Trebuchet MS" panose="020B0603020202020204" pitchFamily="34" charset="0"/>
                </a:rPr>
                <a:t>The template comes with a number of pre-formatted placeholders for headers and text blocks. You can add more blocks by copying and pasting the existing ones or by adding a text box from the HOME menu. </a:t>
              </a:r>
            </a:p>
            <a:p>
              <a:pPr marL="1403985" lvl="2" indent="0" algn="l" defTabSz="105410"/>
              <a:endParaRPr lang="en-US" sz="2960" b="0" baseline="0" dirty="0">
                <a:solidFill>
                  <a:schemeClr val="bg1">
                    <a:lumMod val="75000"/>
                  </a:schemeClr>
                </a:solidFill>
                <a:latin typeface="Trebuchet MS" panose="020B0603020202020204" pitchFamily="34" charset="0"/>
              </a:endParaRPr>
            </a:p>
            <a:p>
              <a:pPr marL="0" marR="0" lvl="0" indent="0" algn="ctr" defTabSz="1403985" rtl="0" eaLnBrk="1" fontAlgn="auto" latinLnBrk="0" hangingPunct="1">
                <a:lnSpc>
                  <a:spcPct val="100000"/>
                </a:lnSpc>
                <a:spcBef>
                  <a:spcPts val="0"/>
                </a:spcBef>
                <a:spcAft>
                  <a:spcPts val="0"/>
                </a:spcAft>
                <a:buClrTx/>
                <a:buSzTx/>
                <a:buFontTx/>
                <a:buNone/>
                <a:defRPr/>
              </a:pPr>
              <a:r>
                <a:rPr lang="en-US" sz="2960" b="0" baseline="0" dirty="0">
                  <a:solidFill>
                    <a:schemeClr val="bg1">
                      <a:lumMod val="75000"/>
                    </a:schemeClr>
                  </a:solidFill>
                  <a:latin typeface="Trebuchet MS" panose="020B0603020202020204" pitchFamily="34" charset="0"/>
                </a:rPr>
                <a:t> </a:t>
              </a:r>
              <a:r>
                <a:rPr kumimoji="0" lang="en-US" sz="3700" b="1" i="0" u="none" strike="noStrike" kern="1200" cap="none" spc="0" normalizeH="0" baseline="0" noProof="0" dirty="0">
                  <a:ln>
                    <a:noFill/>
                  </a:ln>
                  <a:solidFill>
                    <a:srgbClr val="FFC000"/>
                  </a:solidFill>
                  <a:effectLst/>
                  <a:uLnTx/>
                  <a:uFillTx/>
                  <a:latin typeface="Trebuchet MS" panose="020B0603020202020204" pitchFamily="34" charset="0"/>
                </a:rPr>
                <a:t>Text size</a:t>
              </a:r>
            </a:p>
            <a:p>
              <a:pPr marL="0" marR="0" lvl="0" indent="0" algn="l" defTabSz="105410" rtl="0" eaLnBrk="1" fontAlgn="auto" latinLnBrk="0" hangingPunct="1">
                <a:lnSpc>
                  <a:spcPct val="100000"/>
                </a:lnSpc>
                <a:spcBef>
                  <a:spcPts val="0"/>
                </a:spcBef>
                <a:spcAft>
                  <a:spcPts val="0"/>
                </a:spcAft>
                <a:buClrTx/>
                <a:buSzTx/>
                <a:buFontTx/>
                <a:buNone/>
                <a:defRPr/>
              </a:pPr>
              <a: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t>Adjust the size of your text based on how much content you have to present. </a:t>
              </a:r>
              <a:b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br>
              <a: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t>The default template text offers a good starting point. Follow the conference requirements.</a:t>
              </a:r>
              <a:endParaRPr lang="en-US" sz="2960" b="0" baseline="0" dirty="0">
                <a:solidFill>
                  <a:schemeClr val="bg1">
                    <a:lumMod val="75000"/>
                  </a:schemeClr>
                </a:solidFill>
                <a:latin typeface="Trebuchet MS" panose="020B0603020202020204" pitchFamily="34" charset="0"/>
              </a:endParaRPr>
            </a:p>
            <a:p>
              <a:pPr marL="1403985" lvl="2" indent="0" algn="l" defTabSz="105410"/>
              <a:endParaRPr lang="en-US" sz="2960" b="0" baseline="0" dirty="0">
                <a:solidFill>
                  <a:schemeClr val="bg1">
                    <a:lumMod val="75000"/>
                  </a:schemeClr>
                </a:solidFill>
                <a:latin typeface="Trebuchet MS" panose="020B0603020202020204" pitchFamily="34" charset="0"/>
              </a:endParaRPr>
            </a:p>
            <a:p>
              <a:pPr algn="ctr"/>
              <a:r>
                <a:rPr lang="en-US" sz="3700" b="1" baseline="0" dirty="0">
                  <a:solidFill>
                    <a:srgbClr val="FFC000"/>
                  </a:solidFill>
                  <a:latin typeface="Trebuchet MS" panose="020B0603020202020204" pitchFamily="34" charset="0"/>
                </a:rPr>
                <a:t>How to add Tables</a:t>
              </a:r>
            </a:p>
            <a:p>
              <a:pPr marL="1849755" lvl="1" indent="0" algn="l" defTabSz="105410"/>
              <a:r>
                <a:rPr lang="en-US" sz="2960" b="0" baseline="0" dirty="0">
                  <a:solidFill>
                    <a:schemeClr val="bg1">
                      <a:lumMod val="75000"/>
                    </a:schemeClr>
                  </a:solidFill>
                  <a:latin typeface="Trebuchet MS" panose="020B0603020202020204" pitchFamily="34" charset="0"/>
                </a:rPr>
                <a:t>To add a table from scratch go to the INSERT menu and  click on TABLE. A drop-down box will help you select rows and columns. </a:t>
              </a:r>
            </a:p>
            <a:p>
              <a:pPr marL="0" lvl="0" indent="0" algn="l" defTabSz="105410"/>
              <a:r>
                <a:rPr lang="en-US" sz="2960" b="0" baseline="0" dirty="0">
                  <a:solidFill>
                    <a:schemeClr val="bg1">
                      <a:lumMod val="75000"/>
                    </a:schemeClr>
                  </a:solidFill>
                  <a:latin typeface="Trebuchet MS" panose="020B0603020202020204" pitchFamily="34" charset="0"/>
                </a:rPr>
                <a:t>You can also copy and a paste a table from Word or another PowerPoint document. A pasted table may need to be re-formatted by RIGHT-CLICK &gt; FORMAT SHAPE, TEXT BOX, Margins.</a:t>
              </a:r>
            </a:p>
            <a:p>
              <a:pPr marL="0" lvl="0" indent="0" algn="l" defTabSz="105410"/>
              <a:endParaRPr lang="en-US" sz="2960" b="0" baseline="0" dirty="0">
                <a:solidFill>
                  <a:schemeClr val="bg1">
                    <a:lumMod val="75000"/>
                  </a:schemeClr>
                </a:solidFill>
                <a:latin typeface="Trebuchet MS" panose="020B0603020202020204" pitchFamily="34" charset="0"/>
              </a:endParaRPr>
            </a:p>
            <a:p>
              <a:pPr marL="0" marR="0" lvl="0" indent="0" algn="ctr" defTabSz="1403985" rtl="0" eaLnBrk="1" fontAlgn="auto" latinLnBrk="0" hangingPunct="1">
                <a:lnSpc>
                  <a:spcPct val="100000"/>
                </a:lnSpc>
                <a:spcBef>
                  <a:spcPts val="0"/>
                </a:spcBef>
                <a:spcAft>
                  <a:spcPts val="0"/>
                </a:spcAft>
                <a:buClrTx/>
                <a:buSzTx/>
                <a:buFontTx/>
                <a:buNone/>
                <a:defRPr/>
              </a:pPr>
              <a:r>
                <a:rPr kumimoji="0" lang="en-US" sz="3700" b="1" i="0" u="none" strike="noStrike" kern="1200" cap="none" spc="0" normalizeH="0" baseline="0" noProof="0" dirty="0">
                  <a:ln>
                    <a:noFill/>
                  </a:ln>
                  <a:solidFill>
                    <a:srgbClr val="FFC000"/>
                  </a:solidFill>
                  <a:effectLst/>
                  <a:uLnTx/>
                  <a:uFillTx/>
                  <a:latin typeface="Trebuchet MS" panose="020B0603020202020204" pitchFamily="34" charset="0"/>
                </a:rPr>
                <a:t>Graphs / Charts</a:t>
              </a:r>
            </a:p>
            <a:p>
              <a:pPr marL="0" marR="0" lvl="0" indent="0" algn="l" defTabSz="105410" rtl="0" eaLnBrk="1" fontAlgn="auto" latinLnBrk="0" hangingPunct="1">
                <a:lnSpc>
                  <a:spcPct val="100000"/>
                </a:lnSpc>
                <a:spcBef>
                  <a:spcPts val="0"/>
                </a:spcBef>
                <a:spcAft>
                  <a:spcPts val="0"/>
                </a:spcAft>
                <a:buClrTx/>
                <a:buSzTx/>
                <a:buFontTx/>
                <a:buNone/>
                <a:defRPr/>
              </a:pPr>
              <a: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t>You can simply copy and paste charts and graphs from Excel or Word. Some reformatting may be required depending on how the original document has been created.</a:t>
              </a:r>
            </a:p>
            <a:p>
              <a:pPr marL="0" marR="0" lvl="0" indent="0" algn="l" defTabSz="105410" rtl="0" eaLnBrk="1" fontAlgn="auto" latinLnBrk="0" hangingPunct="1">
                <a:lnSpc>
                  <a:spcPct val="100000"/>
                </a:lnSpc>
                <a:spcBef>
                  <a:spcPts val="0"/>
                </a:spcBef>
                <a:spcAft>
                  <a:spcPts val="0"/>
                </a:spcAft>
                <a:buClrTx/>
                <a:buSzTx/>
                <a:buFontTx/>
                <a:buNone/>
                <a:defRPr/>
              </a:pPr>
              <a:endPar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endParaRPr>
            </a:p>
            <a:p>
              <a:pPr marL="0" marR="0" lvl="0" indent="0" algn="ctr" defTabSz="1403985" rtl="0" eaLnBrk="1" fontAlgn="auto" latinLnBrk="0" hangingPunct="1">
                <a:lnSpc>
                  <a:spcPct val="100000"/>
                </a:lnSpc>
                <a:spcBef>
                  <a:spcPts val="0"/>
                </a:spcBef>
                <a:spcAft>
                  <a:spcPts val="0"/>
                </a:spcAft>
                <a:buClrTx/>
                <a:buSzTx/>
                <a:buFontTx/>
                <a:buNone/>
                <a:defRPr/>
              </a:pPr>
              <a:r>
                <a:rPr kumimoji="0" lang="en-US" sz="3700" b="1" i="0" u="none" strike="noStrike" kern="1200" cap="none" spc="0" normalizeH="0" baseline="0" noProof="0" dirty="0">
                  <a:ln>
                    <a:noFill/>
                  </a:ln>
                  <a:solidFill>
                    <a:srgbClr val="FFC000"/>
                  </a:solidFill>
                  <a:effectLst/>
                  <a:uLnTx/>
                  <a:uFillTx/>
                  <a:latin typeface="Trebuchet MS" panose="020B0603020202020204" pitchFamily="34" charset="0"/>
                </a:rPr>
                <a:t>How to change the column configuration</a:t>
              </a:r>
            </a:p>
            <a:p>
              <a:pPr marL="0" marR="0" lvl="0" indent="0" algn="l" defTabSz="105410" rtl="0" eaLnBrk="1" fontAlgn="auto" latinLnBrk="0" hangingPunct="1">
                <a:lnSpc>
                  <a:spcPct val="100000"/>
                </a:lnSpc>
                <a:spcBef>
                  <a:spcPts val="0"/>
                </a:spcBef>
                <a:spcAft>
                  <a:spcPts val="0"/>
                </a:spcAft>
                <a:buClrTx/>
                <a:buSzTx/>
                <a:buFontTx/>
                <a:buNone/>
                <a:defRPr/>
              </a:pPr>
              <a: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t>RIGHT-CLICK on the poster background and select LAYOUT to see the column options available for this template. The poster columns can also be customized on the Master. VIEW &gt; MASTER.</a:t>
              </a:r>
            </a:p>
            <a:p>
              <a:pPr marL="0" marR="0" lvl="0" indent="0" algn="ctr" defTabSz="1403985" rtl="0" eaLnBrk="1" fontAlgn="auto" latinLnBrk="0" hangingPunct="1">
                <a:lnSpc>
                  <a:spcPct val="100000"/>
                </a:lnSpc>
                <a:spcBef>
                  <a:spcPts val="0"/>
                </a:spcBef>
                <a:spcAft>
                  <a:spcPts val="0"/>
                </a:spcAft>
                <a:buClrTx/>
                <a:buSzTx/>
                <a:buFontTx/>
                <a:buNone/>
                <a:defRPr/>
              </a:pPr>
              <a:endParaRPr kumimoji="0" lang="en-US" sz="3700" b="1" i="0" u="none" strike="noStrike" kern="1200" cap="none" spc="0" normalizeH="0" baseline="0" noProof="0" dirty="0">
                <a:ln>
                  <a:noFill/>
                </a:ln>
                <a:solidFill>
                  <a:srgbClr val="FFC000"/>
                </a:solidFill>
                <a:effectLst/>
                <a:uLnTx/>
                <a:uFillTx/>
                <a:latin typeface="Trebuchet MS" panose="020B0603020202020204" pitchFamily="34" charset="0"/>
              </a:endParaRPr>
            </a:p>
            <a:p>
              <a:pPr marL="0" marR="0" lvl="0" indent="0" algn="ctr" defTabSz="1403985" rtl="0" eaLnBrk="1" fontAlgn="auto" latinLnBrk="0" hangingPunct="1">
                <a:lnSpc>
                  <a:spcPct val="100000"/>
                </a:lnSpc>
                <a:spcBef>
                  <a:spcPts val="0"/>
                </a:spcBef>
                <a:spcAft>
                  <a:spcPts val="0"/>
                </a:spcAft>
                <a:buClrTx/>
                <a:buSzTx/>
                <a:buFontTx/>
                <a:buNone/>
                <a:defRPr/>
              </a:pPr>
              <a:r>
                <a:rPr kumimoji="0" lang="en-US" sz="3700" b="1" i="0" u="none" strike="noStrike" kern="1200" cap="none" spc="0" normalizeH="0" baseline="0" noProof="0" dirty="0">
                  <a:ln>
                    <a:noFill/>
                  </a:ln>
                  <a:solidFill>
                    <a:srgbClr val="FFC000"/>
                  </a:solidFill>
                  <a:effectLst/>
                  <a:uLnTx/>
                  <a:uFillTx/>
                  <a:latin typeface="Trebuchet MS" panose="020B0603020202020204" pitchFamily="34" charset="0"/>
                </a:rPr>
                <a:t>How to remove the info bars</a:t>
              </a:r>
            </a:p>
            <a:p>
              <a:pPr marL="0" marR="0" lvl="0" indent="0" algn="l" defTabSz="105410" rtl="0" eaLnBrk="1" fontAlgn="auto" latinLnBrk="0" hangingPunct="1">
                <a:lnSpc>
                  <a:spcPct val="100000"/>
                </a:lnSpc>
                <a:spcBef>
                  <a:spcPts val="0"/>
                </a:spcBef>
                <a:spcAft>
                  <a:spcPts val="0"/>
                </a:spcAft>
                <a:buClrTx/>
                <a:buSzTx/>
                <a:buFontTx/>
                <a:buNone/>
                <a:defRPr/>
              </a:pPr>
              <a: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05410" rtl="0" eaLnBrk="1" fontAlgn="auto" latinLnBrk="0" hangingPunct="1">
                <a:lnSpc>
                  <a:spcPct val="100000"/>
                </a:lnSpc>
                <a:spcBef>
                  <a:spcPts val="0"/>
                </a:spcBef>
                <a:spcAft>
                  <a:spcPts val="0"/>
                </a:spcAft>
                <a:buClrTx/>
                <a:buSzTx/>
                <a:buFontTx/>
                <a:buNone/>
                <a:defRPr/>
              </a:pPr>
              <a:endPar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endParaRPr>
            </a:p>
            <a:p>
              <a:pPr marL="0" marR="0" lvl="0" indent="0" algn="ctr" defTabSz="1403985" rtl="0" eaLnBrk="1" fontAlgn="auto" latinLnBrk="0" hangingPunct="1">
                <a:lnSpc>
                  <a:spcPct val="100000"/>
                </a:lnSpc>
                <a:spcBef>
                  <a:spcPts val="0"/>
                </a:spcBef>
                <a:spcAft>
                  <a:spcPts val="0"/>
                </a:spcAft>
                <a:buClrTx/>
                <a:buSzTx/>
                <a:buFontTx/>
                <a:buNone/>
                <a:defRPr/>
              </a:pPr>
              <a:r>
                <a:rPr kumimoji="0" lang="en-US" sz="3700" b="1" i="0" u="none" strike="noStrike" kern="1200" cap="none" spc="0" normalizeH="0" baseline="0" noProof="0" dirty="0">
                  <a:ln>
                    <a:noFill/>
                  </a:ln>
                  <a:solidFill>
                    <a:srgbClr val="FFC000"/>
                  </a:solidFill>
                  <a:effectLst/>
                  <a:uLnTx/>
                  <a:uFillTx/>
                  <a:latin typeface="Trebuchet MS" panose="020B0603020202020204" pitchFamily="34" charset="0"/>
                </a:rPr>
                <a:t>Save your work</a:t>
              </a:r>
            </a:p>
            <a:p>
              <a:pPr marL="0" marR="0" lvl="0" indent="0" algn="l" defTabSz="105410" rtl="0" eaLnBrk="1" fontAlgn="auto" latinLnBrk="0" hangingPunct="1">
                <a:lnSpc>
                  <a:spcPct val="100000"/>
                </a:lnSpc>
                <a:spcBef>
                  <a:spcPts val="0"/>
                </a:spcBef>
                <a:spcAft>
                  <a:spcPts val="0"/>
                </a:spcAft>
                <a:buClrTx/>
                <a:buSzTx/>
                <a:buFontTx/>
                <a:buNone/>
                <a:defRPr/>
              </a:pPr>
              <a: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t>Save your template as a PowerPoint document. For printing, save as PowerPoint or “Print-quality” PDF.</a:t>
              </a:r>
            </a:p>
            <a:p>
              <a:pPr marL="0" marR="0" lvl="0" indent="0" algn="l" defTabSz="105410" rtl="0" eaLnBrk="1" fontAlgn="auto" latinLnBrk="0" hangingPunct="1">
                <a:lnSpc>
                  <a:spcPct val="100000"/>
                </a:lnSpc>
                <a:spcBef>
                  <a:spcPts val="0"/>
                </a:spcBef>
                <a:spcAft>
                  <a:spcPts val="0"/>
                </a:spcAft>
                <a:buClrTx/>
                <a:buSzTx/>
                <a:buFontTx/>
                <a:buNone/>
                <a:defRPr/>
              </a:pPr>
              <a:endParaRPr lang="en-US" sz="2960" b="0" baseline="0" dirty="0">
                <a:solidFill>
                  <a:schemeClr val="bg1">
                    <a:lumMod val="75000"/>
                  </a:schemeClr>
                </a:solidFill>
                <a:latin typeface="Trebuchet MS" panose="020B0603020202020204" pitchFamily="34" charset="0"/>
              </a:endParaRPr>
            </a:p>
            <a:p>
              <a:pPr marL="0" marR="0" lvl="0" indent="0" algn="ctr" defTabSz="1403985" rtl="0" eaLnBrk="1" fontAlgn="auto" latinLnBrk="0" hangingPunct="1">
                <a:lnSpc>
                  <a:spcPct val="100000"/>
                </a:lnSpc>
                <a:spcBef>
                  <a:spcPts val="0"/>
                </a:spcBef>
                <a:spcAft>
                  <a:spcPts val="0"/>
                </a:spcAft>
                <a:buClrTx/>
                <a:buSzTx/>
                <a:buFontTx/>
                <a:buNone/>
                <a:defRPr/>
              </a:pPr>
              <a:r>
                <a:rPr kumimoji="0" lang="en-US" sz="3700" b="1" i="0" u="none" strike="noStrike" kern="1200" cap="none" spc="0" normalizeH="0" baseline="0" noProof="0" dirty="0">
                  <a:ln>
                    <a:noFill/>
                  </a:ln>
                  <a:solidFill>
                    <a:srgbClr val="FFC000"/>
                  </a:solidFill>
                  <a:effectLst/>
                  <a:uLnTx/>
                  <a:uFillTx/>
                  <a:latin typeface="Trebuchet MS" panose="020B0603020202020204" pitchFamily="34" charset="0"/>
                </a:rPr>
                <a:t>Print your poster</a:t>
              </a:r>
            </a:p>
            <a:p>
              <a:pPr marL="0" marR="0" lvl="0" indent="0" algn="l" defTabSz="105410" rtl="0" eaLnBrk="1" fontAlgn="auto" latinLnBrk="0" hangingPunct="1">
                <a:lnSpc>
                  <a:spcPct val="100000"/>
                </a:lnSpc>
                <a:spcBef>
                  <a:spcPts val="0"/>
                </a:spcBef>
                <a:spcAft>
                  <a:spcPts val="0"/>
                </a:spcAft>
                <a:buClrTx/>
                <a:buSzTx/>
                <a:buFontTx/>
                <a:buNone/>
                <a:defRPr/>
              </a:pPr>
              <a: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05410" rtl="0" eaLnBrk="1" fontAlgn="auto" latinLnBrk="0" hangingPunct="1">
                <a:lnSpc>
                  <a:spcPct val="100000"/>
                </a:lnSpc>
                <a:spcBef>
                  <a:spcPts val="0"/>
                </a:spcBef>
                <a:spcAft>
                  <a:spcPts val="0"/>
                </a:spcAft>
                <a:buClrTx/>
                <a:buSzTx/>
                <a:buFontTx/>
                <a:buNone/>
                <a:defRPr/>
              </a:pPr>
              <a:endParaRPr kumimoji="0" lang="en-US" sz="2590" b="0" i="0" u="none" strike="noStrike" kern="1200" cap="none" spc="0" normalizeH="0" baseline="0" noProof="0" dirty="0">
                <a:ln>
                  <a:noFill/>
                </a:ln>
                <a:solidFill>
                  <a:prstClr val="white">
                    <a:lumMod val="75000"/>
                  </a:prstClr>
                </a:solidFill>
                <a:effectLst/>
                <a:uLnTx/>
                <a:uFillTx/>
                <a:latin typeface="Trebuchet MS" panose="020B0603020202020204" pitchFamily="34" charset="0"/>
              </a:endParaRPr>
            </a:p>
          </p:txBody>
        </p:sp>
        <p:graphicFrame>
          <p:nvGraphicFramePr>
            <p:cNvPr id="143" name="Object 142"/>
            <p:cNvGraphicFramePr>
              <a:graphicFrameLocks noChangeAspect="1"/>
            </p:cNvGraphicFramePr>
            <p:nvPr userDrawn="1"/>
          </p:nvGraphicFramePr>
          <p:xfrm>
            <a:off x="46871237" y="4169810"/>
            <a:ext cx="5586150" cy="2063772"/>
          </p:xfrm>
          <a:graphic>
            <a:graphicData uri="http://schemas.openxmlformats.org/presentationml/2006/ole">
              <mc:AlternateContent xmlns:mc="http://schemas.openxmlformats.org/markup-compatibility/2006">
                <mc:Choice xmlns:v="urn:schemas-microsoft-com:vml" Requires="v">
                  <p:oleObj name="Image" r:id="rId11" imgW="3429000" imgH="1266825" progId="Photoshop.Image.13">
                    <p:embed/>
                  </p:oleObj>
                </mc:Choice>
                <mc:Fallback>
                  <p:oleObj name="Image" r:id="rId11" imgW="3429000" imgH="1266825" progId="Photoshop.Image.13">
                    <p:embed/>
                    <p:pic>
                      <p:nvPicPr>
                        <p:cNvPr id="143" name="Object 142"/>
                        <p:cNvPicPr/>
                        <p:nvPr/>
                      </p:nvPicPr>
                      <p:blipFill>
                        <a:blip r:embed="rId12"/>
                        <a:stretch>
                          <a:fillRect/>
                        </a:stretch>
                      </p:blipFill>
                      <p:spPr>
                        <a:xfrm>
                          <a:off x="46871237" y="4169810"/>
                          <a:ext cx="5586150" cy="2063772"/>
                        </a:xfrm>
                        <a:prstGeom prst="rect">
                          <a:avLst/>
                        </a:prstGeom>
                      </p:spPr>
                    </p:pic>
                  </p:oleObj>
                </mc:Fallback>
              </mc:AlternateContent>
            </a:graphicData>
          </a:graphic>
        </p:graphicFrame>
        <p:pic>
          <p:nvPicPr>
            <p:cNvPr id="144" name="Picture 143"/>
            <p:cNvPicPr>
              <a:picLocks noChangeAspect="1"/>
            </p:cNvPicPr>
            <p:nvPr userDrawn="1"/>
          </p:nvPicPr>
          <p:blipFill>
            <a:blip r:embed="rId13"/>
            <a:stretch>
              <a:fillRect/>
            </a:stretch>
          </p:blipFill>
          <p:spPr>
            <a:xfrm>
              <a:off x="44487207" y="9867815"/>
              <a:ext cx="2969584" cy="1370577"/>
            </a:xfrm>
            <a:prstGeom prst="rect">
              <a:avLst/>
            </a:prstGeom>
            <a:ln>
              <a:noFill/>
            </a:ln>
          </p:spPr>
        </p:pic>
        <p:graphicFrame>
          <p:nvGraphicFramePr>
            <p:cNvPr id="145" name="Object 144"/>
            <p:cNvGraphicFramePr>
              <a:graphicFrameLocks noChangeAspect="1"/>
            </p:cNvGraphicFramePr>
            <p:nvPr userDrawn="1"/>
          </p:nvGraphicFramePr>
          <p:xfrm>
            <a:off x="44715065" y="15720145"/>
            <a:ext cx="1482266" cy="992162"/>
          </p:xfrm>
          <a:graphic>
            <a:graphicData uri="http://schemas.openxmlformats.org/presentationml/2006/ole">
              <mc:AlternateContent xmlns:mc="http://schemas.openxmlformats.org/markup-compatibility/2006">
                <mc:Choice xmlns:v="urn:schemas-microsoft-com:vml" Requires="v">
                  <p:oleObj name="Image" r:id="rId14" imgW="1181100" imgH="790575" progId="Photoshop.Image.13">
                    <p:embed/>
                  </p:oleObj>
                </mc:Choice>
                <mc:Fallback>
                  <p:oleObj name="Image" r:id="rId14" imgW="1181100" imgH="790575" progId="Photoshop.Image.13">
                    <p:embed/>
                    <p:pic>
                      <p:nvPicPr>
                        <p:cNvPr id="145" name="Object 144"/>
                        <p:cNvPicPr/>
                        <p:nvPr/>
                      </p:nvPicPr>
                      <p:blipFill>
                        <a:blip r:embed="rId15"/>
                        <a:stretch>
                          <a:fillRect/>
                        </a:stretch>
                      </p:blipFill>
                      <p:spPr>
                        <a:xfrm>
                          <a:off x="44715065" y="15720145"/>
                          <a:ext cx="1482266" cy="992162"/>
                        </a:xfrm>
                        <a:prstGeom prst="rect">
                          <a:avLst/>
                        </a:prstGeom>
                      </p:spPr>
                    </p:pic>
                  </p:oleObj>
                </mc:Fallback>
              </mc:AlternateContent>
            </a:graphicData>
          </a:graphic>
        </p:graphicFrame>
        <p:grpSp>
          <p:nvGrpSpPr>
            <p:cNvPr id="146" name="Group 145"/>
            <p:cNvGrpSpPr/>
            <p:nvPr userDrawn="1"/>
          </p:nvGrpSpPr>
          <p:grpSpPr>
            <a:xfrm>
              <a:off x="44487207" y="36227064"/>
              <a:ext cx="10354213" cy="1265612"/>
              <a:chOff x="44200453" y="34232958"/>
              <a:chExt cx="9771399" cy="1090622"/>
            </a:xfrm>
          </p:grpSpPr>
          <p:sp>
            <p:nvSpPr>
              <p:cNvPr id="148" name="Rounded Rectangle 147"/>
              <p:cNvSpPr/>
              <p:nvPr userDrawn="1"/>
            </p:nvSpPr>
            <p:spPr>
              <a:xfrm>
                <a:off x="44200453" y="34232958"/>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850"/>
              </a:p>
            </p:txBody>
          </p:sp>
          <p:pic>
            <p:nvPicPr>
              <p:cNvPr id="149" name="Picture 7" descr="http://t2.gstatic.com/images?q=tbn:ANd9GcR4APHC6TT9w54M2zn_pvCiBxUNcspYPoVxirLRphBoJabfSvu7zw">
                <a:hlinkClick r:id="rId16"/>
              </p:cNvPr>
              <p:cNvPicPr>
                <a:picLocks noChangeAspect="1" noChangeArrowheads="1"/>
              </p:cNvPicPr>
              <p:nvPr userDrawn="1"/>
            </p:nvPicPr>
            <p:blipFill>
              <a:blip r:embed="rId17" cstate="print"/>
              <a:srcRect/>
              <a:stretch>
                <a:fillRect/>
              </a:stretch>
            </p:blipFill>
            <p:spPr bwMode="auto">
              <a:xfrm>
                <a:off x="44326393" y="34331292"/>
                <a:ext cx="914401" cy="914399"/>
              </a:xfrm>
              <a:prstGeom prst="rect">
                <a:avLst/>
              </a:prstGeom>
              <a:noFill/>
              <a:ln>
                <a:noFill/>
              </a:ln>
            </p:spPr>
          </p:pic>
          <p:sp>
            <p:nvSpPr>
              <p:cNvPr id="150" name="TextBox 149"/>
              <p:cNvSpPr txBox="1"/>
              <p:nvPr userDrawn="1"/>
            </p:nvSpPr>
            <p:spPr>
              <a:xfrm>
                <a:off x="45300663" y="34422880"/>
                <a:ext cx="8671189" cy="617128"/>
              </a:xfrm>
              <a:prstGeom prst="rect">
                <a:avLst/>
              </a:prstGeom>
              <a:noFill/>
              <a:ln>
                <a:noFill/>
              </a:ln>
            </p:spPr>
            <p:txBody>
              <a:bodyPr wrap="square" rtlCol="0">
                <a:spAutoFit/>
              </a:bodyPr>
              <a:lstStyle/>
              <a:p>
                <a:r>
                  <a:rPr lang="en-US" sz="2220" dirty="0">
                    <a:solidFill>
                      <a:schemeClr val="tx2"/>
                    </a:solidFill>
                    <a:latin typeface="Trebuchet MS" panose="020B0603020202020204" pitchFamily="34" charset="0"/>
                  </a:rPr>
                  <a:t>Student</a:t>
                </a:r>
                <a:r>
                  <a:rPr lang="en-US" sz="2220" baseline="0" dirty="0">
                    <a:solidFill>
                      <a:schemeClr val="tx2"/>
                    </a:solidFill>
                    <a:latin typeface="Trebuchet MS" panose="020B0603020202020204" pitchFamily="34" charset="0"/>
                  </a:rPr>
                  <a:t> discounts are available on our </a:t>
                </a:r>
                <a:r>
                  <a:rPr lang="en-US" sz="2220" baseline="0" dirty="0" err="1">
                    <a:solidFill>
                      <a:schemeClr val="tx2"/>
                    </a:solidFill>
                    <a:latin typeface="Trebuchet MS" panose="020B0603020202020204" pitchFamily="34" charset="0"/>
                  </a:rPr>
                  <a:t>Facebook</a:t>
                </a:r>
                <a:r>
                  <a:rPr lang="en-US" sz="2220" baseline="0" dirty="0">
                    <a:solidFill>
                      <a:schemeClr val="tx2"/>
                    </a:solidFill>
                    <a:latin typeface="Trebuchet MS" panose="020B0603020202020204" pitchFamily="34" charset="0"/>
                  </a:rPr>
                  <a:t> page.</a:t>
                </a:r>
                <a:br>
                  <a:rPr lang="en-US" sz="2220" baseline="0" dirty="0">
                    <a:solidFill>
                      <a:schemeClr val="tx2"/>
                    </a:solidFill>
                    <a:latin typeface="Trebuchet MS" panose="020B0603020202020204" pitchFamily="34" charset="0"/>
                  </a:rPr>
                </a:br>
                <a:r>
                  <a:rPr lang="en-US" sz="2220" baseline="0" dirty="0">
                    <a:solidFill>
                      <a:schemeClr val="tx2"/>
                    </a:solidFill>
                    <a:latin typeface="Trebuchet MS" panose="020B0603020202020204" pitchFamily="34" charset="0"/>
                  </a:rPr>
                  <a:t>Go to </a:t>
                </a:r>
                <a:r>
                  <a:rPr lang="en-US" sz="2220" u="sng" baseline="0" dirty="0">
                    <a:solidFill>
                      <a:schemeClr val="tx2"/>
                    </a:solidFill>
                    <a:latin typeface="Trebuchet MS" panose="020B0603020202020204" pitchFamily="34" charset="0"/>
                  </a:rPr>
                  <a:t>PosterPresentations.com</a:t>
                </a:r>
                <a:r>
                  <a:rPr lang="en-US" sz="2220" baseline="0" dirty="0">
                    <a:solidFill>
                      <a:schemeClr val="tx2"/>
                    </a:solidFill>
                    <a:latin typeface="Trebuchet MS" panose="020B0603020202020204" pitchFamily="34" charset="0"/>
                  </a:rPr>
                  <a:t> and click on the FB icon. </a:t>
                </a:r>
                <a:endParaRPr lang="en-US" sz="2220" dirty="0">
                  <a:solidFill>
                    <a:schemeClr val="tx2"/>
                  </a:solidFill>
                  <a:latin typeface="Trebuchet MS" panose="020B0603020202020204" pitchFamily="34" charset="0"/>
                </a:endParaRPr>
              </a:p>
            </p:txBody>
          </p:sp>
        </p:grpSp>
      </p:grpSp>
      <p:sp>
        <p:nvSpPr>
          <p:cNvPr id="36" name="Rounded Rectangle 35"/>
          <p:cNvSpPr/>
          <p:nvPr userDrawn="1"/>
        </p:nvSpPr>
        <p:spPr>
          <a:xfrm>
            <a:off x="0" y="-46934"/>
            <a:ext cx="30275213" cy="6213933"/>
          </a:xfrm>
          <a:prstGeom prst="roundRect">
            <a:avLst>
              <a:gd name="adj" fmla="val 1956"/>
            </a:avLst>
          </a:prstGeom>
          <a:gradFill>
            <a:gsLst>
              <a:gs pos="0">
                <a:schemeClr val="accent6">
                  <a:lumMod val="40000"/>
                  <a:lumOff val="60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850"/>
          </a:p>
        </p:txBody>
      </p:sp>
      <p:cxnSp>
        <p:nvCxnSpPr>
          <p:cNvPr id="37" name="Straight Connector 36"/>
          <p:cNvCxnSpPr/>
          <p:nvPr userDrawn="1"/>
        </p:nvCxnSpPr>
        <p:spPr>
          <a:xfrm>
            <a:off x="0" y="6220699"/>
            <a:ext cx="30275213" cy="0"/>
          </a:xfrm>
          <a:prstGeom prst="line">
            <a:avLst/>
          </a:prstGeom>
          <a:ln w="174625" cmpd="sng">
            <a:solidFill>
              <a:schemeClr val="accent6">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cxnSp>
      <p:sp>
        <p:nvSpPr>
          <p:cNvPr id="39" name="Rounded Rectangle 38"/>
          <p:cNvSpPr/>
          <p:nvPr userDrawn="1"/>
        </p:nvSpPr>
        <p:spPr>
          <a:xfrm>
            <a:off x="618555" y="6828957"/>
            <a:ext cx="14308808" cy="34778057"/>
          </a:xfrm>
          <a:prstGeom prst="roundRect">
            <a:avLst>
              <a:gd name="adj" fmla="val 1956"/>
            </a:avLst>
          </a:prstGeom>
          <a:gradFill>
            <a:gsLst>
              <a:gs pos="0">
                <a:schemeClr val="accent6">
                  <a:lumMod val="40000"/>
                  <a:lumOff val="60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850"/>
          </a:p>
        </p:txBody>
      </p:sp>
      <p:sp>
        <p:nvSpPr>
          <p:cNvPr id="40" name="Rounded Rectangle 39"/>
          <p:cNvSpPr/>
          <p:nvPr userDrawn="1"/>
        </p:nvSpPr>
        <p:spPr>
          <a:xfrm>
            <a:off x="15328675" y="6828957"/>
            <a:ext cx="14308808" cy="34778057"/>
          </a:xfrm>
          <a:prstGeom prst="roundRect">
            <a:avLst>
              <a:gd name="adj" fmla="val 1956"/>
            </a:avLst>
          </a:prstGeom>
          <a:gradFill>
            <a:gsLst>
              <a:gs pos="0">
                <a:schemeClr val="accent6">
                  <a:lumMod val="40000"/>
                  <a:lumOff val="60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850"/>
          </a:p>
        </p:txBody>
      </p:sp>
      <p:sp>
        <p:nvSpPr>
          <p:cNvPr id="41" name="TextBox 40"/>
          <p:cNvSpPr txBox="1"/>
          <p:nvPr userDrawn="1"/>
        </p:nvSpPr>
        <p:spPr>
          <a:xfrm>
            <a:off x="30678687" y="41187803"/>
            <a:ext cx="5321372" cy="1256696"/>
          </a:xfrm>
          <a:prstGeom prst="rect">
            <a:avLst/>
          </a:prstGeom>
          <a:noFill/>
        </p:spPr>
        <p:txBody>
          <a:bodyPr wrap="square" lIns="60395" tIns="30197" rIns="60395" bIns="30197" rtlCol="0">
            <a:spAutoFit/>
          </a:bodyPr>
          <a:lstStyle/>
          <a:p>
            <a:pPr marL="370205" indent="0">
              <a:lnSpc>
                <a:spcPct val="100000"/>
              </a:lnSpc>
            </a:pPr>
            <a:r>
              <a:rPr lang="en-US" sz="2220" dirty="0">
                <a:solidFill>
                  <a:schemeClr val="bg1"/>
                </a:solidFill>
              </a:rPr>
              <a:t>©2015</a:t>
            </a:r>
            <a:r>
              <a:rPr lang="en-US" sz="2220" baseline="0" dirty="0">
                <a:solidFill>
                  <a:schemeClr val="bg1"/>
                </a:solidFill>
              </a:rPr>
              <a:t> </a:t>
            </a:r>
            <a:r>
              <a:rPr lang="en-US" sz="2220" dirty="0">
                <a:solidFill>
                  <a:schemeClr val="bg1"/>
                </a:solidFill>
              </a:rPr>
              <a:t>PosterPresentations.com</a:t>
            </a:r>
          </a:p>
          <a:p>
            <a:pPr marL="634365" indent="0">
              <a:lnSpc>
                <a:spcPct val="100000"/>
              </a:lnSpc>
            </a:pPr>
            <a:r>
              <a:rPr lang="en-US" sz="1850" dirty="0">
                <a:solidFill>
                  <a:schemeClr val="bg1"/>
                </a:solidFill>
              </a:rPr>
              <a:t>2117 Fourth Street ,</a:t>
            </a:r>
            <a:r>
              <a:rPr lang="en-US" sz="1850" baseline="0" dirty="0">
                <a:solidFill>
                  <a:schemeClr val="bg1"/>
                </a:solidFill>
              </a:rPr>
              <a:t> Unit C</a:t>
            </a:r>
          </a:p>
          <a:p>
            <a:pPr marL="634365" indent="0">
              <a:lnSpc>
                <a:spcPct val="100000"/>
              </a:lnSpc>
            </a:pPr>
            <a:r>
              <a:rPr lang="en-US" sz="1850" baseline="0" dirty="0">
                <a:solidFill>
                  <a:schemeClr val="bg1"/>
                </a:solidFill>
              </a:rPr>
              <a:t>Berkeley CA </a:t>
            </a:r>
            <a:r>
              <a:rPr lang="en-US" sz="1665" baseline="0" dirty="0">
                <a:solidFill>
                  <a:schemeClr val="bg1"/>
                </a:solidFill>
              </a:rPr>
              <a:t>94710</a:t>
            </a:r>
            <a:endParaRPr lang="en-US" sz="1850" baseline="0" dirty="0">
              <a:solidFill>
                <a:schemeClr val="bg1"/>
              </a:solidFill>
            </a:endParaRPr>
          </a:p>
          <a:p>
            <a:pPr marL="634365" indent="0">
              <a:lnSpc>
                <a:spcPct val="100000"/>
              </a:lnSpc>
            </a:pPr>
            <a:r>
              <a:rPr lang="en-US" sz="1850" b="1" baseline="0" dirty="0">
                <a:solidFill>
                  <a:srgbClr val="FFFF00"/>
                </a:solidFill>
              </a:rPr>
              <a:t>posterpresenter@gmail.com</a:t>
            </a:r>
            <a:endParaRPr lang="en-US" sz="2220" b="1" dirty="0">
              <a:solidFill>
                <a:srgbClr val="FFFF00"/>
              </a:solidFill>
            </a:endParaRPr>
          </a:p>
        </p:txBody>
      </p:sp>
    </p:spTree>
    <p:extLst>
      <p:ext uri="{BB962C8B-B14F-4D97-AF65-F5344CB8AC3E}">
        <p14:creationId xmlns:p14="http://schemas.microsoft.com/office/powerpoint/2010/main" val="3176033446"/>
      </p:ext>
    </p:extLst>
  </p:cSld>
  <p:clrMap bg1="lt1" tx1="dk1" bg2="lt2" tx2="dk2" accent1="accent1" accent2="accent2" accent3="accent3" accent4="accent4" accent5="accent5" accent6="accent6" hlink="hlink" folHlink="folHlink"/>
  <p:sldLayoutIdLst>
    <p:sldLayoutId id="2147483653" r:id="rId1"/>
  </p:sldLayoutIdLst>
  <p:txStyles>
    <p:titleStyle>
      <a:lvl1pPr algn="ctr" defTabSz="4168775" rtl="0" eaLnBrk="1" latinLnBrk="0" hangingPunct="1">
        <a:spcBef>
          <a:spcPct val="0"/>
        </a:spcBef>
        <a:buNone/>
        <a:defRPr sz="8325" kern="1200">
          <a:solidFill>
            <a:schemeClr val="bg1"/>
          </a:solidFill>
          <a:latin typeface="Trebuchet MS" panose="020B0603020202020204" pitchFamily="34" charset="0"/>
          <a:ea typeface="+mj-ea"/>
          <a:cs typeface="+mj-cs"/>
        </a:defRPr>
      </a:lvl1pPr>
    </p:titleStyle>
    <p:bodyStyle>
      <a:lvl1pPr marL="1563370" indent="-1563370" algn="l" defTabSz="4168775" rtl="0" eaLnBrk="1" latinLnBrk="0" hangingPunct="1">
        <a:spcBef>
          <a:spcPct val="20000"/>
        </a:spcBef>
        <a:buFont typeface="Arial" panose="020B0604020202020204" pitchFamily="34" charset="0"/>
        <a:buChar char="•"/>
        <a:defRPr sz="14610" kern="1200">
          <a:solidFill>
            <a:schemeClr val="tx1"/>
          </a:solidFill>
          <a:latin typeface="+mn-lt"/>
          <a:ea typeface="+mn-ea"/>
          <a:cs typeface="+mn-cs"/>
        </a:defRPr>
      </a:lvl1pPr>
      <a:lvl2pPr marL="3387090" indent="-1303020" algn="l" defTabSz="4168775" rtl="0" eaLnBrk="1" latinLnBrk="0" hangingPunct="1">
        <a:spcBef>
          <a:spcPct val="20000"/>
        </a:spcBef>
        <a:buFont typeface="Arial" panose="020B0604020202020204" pitchFamily="34" charset="0"/>
        <a:buChar char="–"/>
        <a:defRPr sz="12855" kern="1200">
          <a:solidFill>
            <a:schemeClr val="tx1"/>
          </a:solidFill>
          <a:latin typeface="+mn-lt"/>
          <a:ea typeface="+mn-ea"/>
          <a:cs typeface="+mn-cs"/>
        </a:defRPr>
      </a:lvl2pPr>
      <a:lvl3pPr marL="5210810" indent="-1042035" algn="l" defTabSz="4168775" rtl="0" eaLnBrk="1" latinLnBrk="0" hangingPunct="1">
        <a:spcBef>
          <a:spcPct val="20000"/>
        </a:spcBef>
        <a:buFont typeface="Arial" panose="020B0604020202020204" pitchFamily="34" charset="0"/>
        <a:buChar char="•"/>
        <a:defRPr sz="11005" kern="1200">
          <a:solidFill>
            <a:schemeClr val="tx1"/>
          </a:solidFill>
          <a:latin typeface="+mn-lt"/>
          <a:ea typeface="+mn-ea"/>
          <a:cs typeface="+mn-cs"/>
        </a:defRPr>
      </a:lvl3pPr>
      <a:lvl4pPr marL="7294880" indent="-1042035" algn="l" defTabSz="4168775" rtl="0" eaLnBrk="1" latinLnBrk="0" hangingPunct="1">
        <a:spcBef>
          <a:spcPct val="20000"/>
        </a:spcBef>
        <a:buFont typeface="Arial" panose="020B0604020202020204" pitchFamily="34" charset="0"/>
        <a:buChar char="–"/>
        <a:defRPr sz="9155" kern="1200">
          <a:solidFill>
            <a:schemeClr val="tx1"/>
          </a:solidFill>
          <a:latin typeface="+mn-lt"/>
          <a:ea typeface="+mn-ea"/>
          <a:cs typeface="+mn-cs"/>
        </a:defRPr>
      </a:lvl4pPr>
      <a:lvl5pPr marL="9379585" indent="-1042035" algn="l" defTabSz="4168775" rtl="0" eaLnBrk="1" latinLnBrk="0" hangingPunct="1">
        <a:spcBef>
          <a:spcPct val="20000"/>
        </a:spcBef>
        <a:buFont typeface="Arial" panose="020B0604020202020204" pitchFamily="34" charset="0"/>
        <a:buChar char="»"/>
        <a:defRPr sz="9155" kern="1200">
          <a:solidFill>
            <a:schemeClr val="tx1"/>
          </a:solidFill>
          <a:latin typeface="+mn-lt"/>
          <a:ea typeface="+mn-ea"/>
          <a:cs typeface="+mn-cs"/>
        </a:defRPr>
      </a:lvl5pPr>
      <a:lvl6pPr marL="11463655" indent="-1042035" algn="l" defTabSz="4168775" rtl="0" eaLnBrk="1" latinLnBrk="0" hangingPunct="1">
        <a:spcBef>
          <a:spcPct val="20000"/>
        </a:spcBef>
        <a:buFont typeface="Arial" panose="020B0604020202020204" pitchFamily="34" charset="0"/>
        <a:buChar char="•"/>
        <a:defRPr sz="9155" kern="1200">
          <a:solidFill>
            <a:schemeClr val="tx1"/>
          </a:solidFill>
          <a:latin typeface="+mn-lt"/>
          <a:ea typeface="+mn-ea"/>
          <a:cs typeface="+mn-cs"/>
        </a:defRPr>
      </a:lvl6pPr>
      <a:lvl7pPr marL="13548360" indent="-1042035" algn="l" defTabSz="4168775" rtl="0" eaLnBrk="1" latinLnBrk="0" hangingPunct="1">
        <a:spcBef>
          <a:spcPct val="20000"/>
        </a:spcBef>
        <a:buFont typeface="Arial" panose="020B0604020202020204" pitchFamily="34" charset="0"/>
        <a:buChar char="•"/>
        <a:defRPr sz="9155" kern="1200">
          <a:solidFill>
            <a:schemeClr val="tx1"/>
          </a:solidFill>
          <a:latin typeface="+mn-lt"/>
          <a:ea typeface="+mn-ea"/>
          <a:cs typeface="+mn-cs"/>
        </a:defRPr>
      </a:lvl7pPr>
      <a:lvl8pPr marL="15632430" indent="-1042035" algn="l" defTabSz="4168775" rtl="0" eaLnBrk="1" latinLnBrk="0" hangingPunct="1">
        <a:spcBef>
          <a:spcPct val="20000"/>
        </a:spcBef>
        <a:buFont typeface="Arial" panose="020B0604020202020204" pitchFamily="34" charset="0"/>
        <a:buChar char="•"/>
        <a:defRPr sz="9155" kern="1200">
          <a:solidFill>
            <a:schemeClr val="tx1"/>
          </a:solidFill>
          <a:latin typeface="+mn-lt"/>
          <a:ea typeface="+mn-ea"/>
          <a:cs typeface="+mn-cs"/>
        </a:defRPr>
      </a:lvl8pPr>
      <a:lvl9pPr marL="17717135" indent="-1042035" algn="l" defTabSz="4168775" rtl="0" eaLnBrk="1" latinLnBrk="0" hangingPunct="1">
        <a:spcBef>
          <a:spcPct val="20000"/>
        </a:spcBef>
        <a:buFont typeface="Arial" panose="020B0604020202020204" pitchFamily="34" charset="0"/>
        <a:buChar char="•"/>
        <a:defRPr sz="9155" kern="1200">
          <a:solidFill>
            <a:schemeClr val="tx1"/>
          </a:solidFill>
          <a:latin typeface="+mn-lt"/>
          <a:ea typeface="+mn-ea"/>
          <a:cs typeface="+mn-cs"/>
        </a:defRPr>
      </a:lvl9pPr>
    </p:bodyStyle>
    <p:otherStyle>
      <a:defPPr>
        <a:defRPr lang="en-US"/>
      </a:defPPr>
      <a:lvl1pPr marL="0" algn="l" defTabSz="4168775" rtl="0" eaLnBrk="1" latinLnBrk="0" hangingPunct="1">
        <a:defRPr sz="8230" kern="1200">
          <a:solidFill>
            <a:schemeClr val="tx1"/>
          </a:solidFill>
          <a:latin typeface="+mn-lt"/>
          <a:ea typeface="+mn-ea"/>
          <a:cs typeface="+mn-cs"/>
        </a:defRPr>
      </a:lvl1pPr>
      <a:lvl2pPr marL="2084070" algn="l" defTabSz="4168775" rtl="0" eaLnBrk="1" latinLnBrk="0" hangingPunct="1">
        <a:defRPr sz="8230" kern="1200">
          <a:solidFill>
            <a:schemeClr val="tx1"/>
          </a:solidFill>
          <a:latin typeface="+mn-lt"/>
          <a:ea typeface="+mn-ea"/>
          <a:cs typeface="+mn-cs"/>
        </a:defRPr>
      </a:lvl2pPr>
      <a:lvl3pPr marL="4168775" algn="l" defTabSz="4168775" rtl="0" eaLnBrk="1" latinLnBrk="0" hangingPunct="1">
        <a:defRPr sz="8230" kern="1200">
          <a:solidFill>
            <a:schemeClr val="tx1"/>
          </a:solidFill>
          <a:latin typeface="+mn-lt"/>
          <a:ea typeface="+mn-ea"/>
          <a:cs typeface="+mn-cs"/>
        </a:defRPr>
      </a:lvl3pPr>
      <a:lvl4pPr marL="6252845" algn="l" defTabSz="4168775" rtl="0" eaLnBrk="1" latinLnBrk="0" hangingPunct="1">
        <a:defRPr sz="8230" kern="1200">
          <a:solidFill>
            <a:schemeClr val="tx1"/>
          </a:solidFill>
          <a:latin typeface="+mn-lt"/>
          <a:ea typeface="+mn-ea"/>
          <a:cs typeface="+mn-cs"/>
        </a:defRPr>
      </a:lvl4pPr>
      <a:lvl5pPr marL="8337550" algn="l" defTabSz="4168775" rtl="0" eaLnBrk="1" latinLnBrk="0" hangingPunct="1">
        <a:defRPr sz="8230" kern="1200">
          <a:solidFill>
            <a:schemeClr val="tx1"/>
          </a:solidFill>
          <a:latin typeface="+mn-lt"/>
          <a:ea typeface="+mn-ea"/>
          <a:cs typeface="+mn-cs"/>
        </a:defRPr>
      </a:lvl5pPr>
      <a:lvl6pPr marL="10421620" algn="l" defTabSz="4168775" rtl="0" eaLnBrk="1" latinLnBrk="0" hangingPunct="1">
        <a:defRPr sz="8230" kern="1200">
          <a:solidFill>
            <a:schemeClr val="tx1"/>
          </a:solidFill>
          <a:latin typeface="+mn-lt"/>
          <a:ea typeface="+mn-ea"/>
          <a:cs typeface="+mn-cs"/>
        </a:defRPr>
      </a:lvl6pPr>
      <a:lvl7pPr marL="12505690" algn="l" defTabSz="4168775" rtl="0" eaLnBrk="1" latinLnBrk="0" hangingPunct="1">
        <a:defRPr sz="8230" kern="1200">
          <a:solidFill>
            <a:schemeClr val="tx1"/>
          </a:solidFill>
          <a:latin typeface="+mn-lt"/>
          <a:ea typeface="+mn-ea"/>
          <a:cs typeface="+mn-cs"/>
        </a:defRPr>
      </a:lvl7pPr>
      <a:lvl8pPr marL="14590395" algn="l" defTabSz="4168775" rtl="0" eaLnBrk="1" latinLnBrk="0" hangingPunct="1">
        <a:defRPr sz="8230" kern="1200">
          <a:solidFill>
            <a:schemeClr val="tx1"/>
          </a:solidFill>
          <a:latin typeface="+mn-lt"/>
          <a:ea typeface="+mn-ea"/>
          <a:cs typeface="+mn-cs"/>
        </a:defRPr>
      </a:lvl8pPr>
      <a:lvl9pPr marL="16674465" algn="l" defTabSz="4168775" rtl="0" eaLnBrk="1" latinLnBrk="0" hangingPunct="1">
        <a:defRPr sz="823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6">
                <a:lumMod val="20000"/>
                <a:lumOff val="80000"/>
              </a:schemeClr>
            </a:gs>
            <a:gs pos="100000">
              <a:schemeClr val="bg1"/>
            </a:gs>
          </a:gsLst>
          <a:lin ang="5400000" scaled="0"/>
          <a:tileRect/>
        </a:gradFill>
        <a:effectLst/>
      </p:bgPr>
    </p:bg>
    <p:spTree>
      <p:nvGrpSpPr>
        <p:cNvPr id="1" name=""/>
        <p:cNvGrpSpPr/>
        <p:nvPr/>
      </p:nvGrpSpPr>
      <p:grpSpPr>
        <a:xfrm>
          <a:off x="0" y="0"/>
          <a:ext cx="0" cy="0"/>
          <a:chOff x="0" y="0"/>
          <a:chExt cx="0" cy="0"/>
        </a:xfrm>
      </p:grpSpPr>
      <p:grpSp>
        <p:nvGrpSpPr>
          <p:cNvPr id="36" name="Group 35"/>
          <p:cNvGrpSpPr/>
          <p:nvPr userDrawn="1"/>
        </p:nvGrpSpPr>
        <p:grpSpPr>
          <a:xfrm>
            <a:off x="-11742056" y="-46934"/>
            <a:ext cx="11373207" cy="42850698"/>
            <a:chOff x="-11259590" y="-1"/>
            <a:chExt cx="11053266" cy="39493430"/>
          </a:xfrm>
        </p:grpSpPr>
        <p:sp>
          <p:nvSpPr>
            <p:cNvPr id="37" name="Rectangle 36"/>
            <p:cNvSpPr/>
            <p:nvPr/>
          </p:nvSpPr>
          <p:spPr>
            <a:xfrm>
              <a:off x="-11216136" y="-1"/>
              <a:ext cx="11009812" cy="3949343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403985" rtl="0" eaLnBrk="1" fontAlgn="auto" latinLnBrk="0" hangingPunct="1">
                <a:lnSpc>
                  <a:spcPct val="100000"/>
                </a:lnSpc>
                <a:spcBef>
                  <a:spcPts val="0"/>
                </a:spcBef>
                <a:spcAft>
                  <a:spcPts val="0"/>
                </a:spcAft>
                <a:buClrTx/>
                <a:buSzTx/>
                <a:buFontTx/>
                <a:buNone/>
                <a:defRPr/>
              </a:pPr>
              <a:r>
                <a:rPr lang="en-US" sz="3700" b="1" spc="0" dirty="0">
                  <a:solidFill>
                    <a:srgbClr val="FF0000"/>
                  </a:solidFill>
                  <a:latin typeface="Trebuchet MS" panose="020B0603020202020204" pitchFamily="34" charset="0"/>
                </a:rPr>
                <a:t>(—THIS SIDEBAR DOES NOT PRINT—)</a:t>
              </a:r>
              <a:endParaRPr lang="en-US" sz="3700" b="1" spc="555" dirty="0">
                <a:solidFill>
                  <a:schemeClr val="bg1"/>
                </a:solidFill>
                <a:latin typeface="Trebuchet MS" panose="020B0603020202020204" pitchFamily="34" charset="0"/>
              </a:endParaRPr>
            </a:p>
            <a:p>
              <a:pPr algn="ctr"/>
              <a:r>
                <a:rPr lang="en-US" sz="4440" b="1" spc="555" dirty="0">
                  <a:solidFill>
                    <a:schemeClr val="bg1"/>
                  </a:solidFill>
                  <a:latin typeface="Trebuchet MS" panose="020B0603020202020204" pitchFamily="34" charset="0"/>
                </a:rPr>
                <a:t>DESIGN</a:t>
              </a:r>
              <a:r>
                <a:rPr lang="en-US" sz="4440" b="1" spc="555" baseline="0" dirty="0">
                  <a:solidFill>
                    <a:schemeClr val="bg1"/>
                  </a:solidFill>
                  <a:latin typeface="Trebuchet MS" panose="020B0603020202020204" pitchFamily="34" charset="0"/>
                </a:rPr>
                <a:t> </a:t>
              </a:r>
              <a:r>
                <a:rPr lang="en-US" sz="4440" b="1" spc="555" dirty="0">
                  <a:solidFill>
                    <a:schemeClr val="bg1"/>
                  </a:solidFill>
                  <a:latin typeface="Trebuchet MS" panose="020B0603020202020204" pitchFamily="34" charset="0"/>
                </a:rPr>
                <a:t>GUIDE</a:t>
              </a:r>
            </a:p>
            <a:p>
              <a:pPr algn="ctr"/>
              <a:endParaRPr lang="en-US" sz="3330" b="1" dirty="0">
                <a:latin typeface="Trebuchet MS" panose="020B0603020202020204" pitchFamily="34" charset="0"/>
              </a:endParaRPr>
            </a:p>
            <a:p>
              <a:pPr defTabSz="3482340"/>
              <a:r>
                <a:rPr lang="en-US" sz="3330" i="0" dirty="0">
                  <a:latin typeface="Trebuchet MS" panose="020B0603020202020204" pitchFamily="34" charset="0"/>
                </a:rPr>
                <a:t>This PowerPoint</a:t>
              </a:r>
              <a:r>
                <a:rPr lang="en-US" sz="3330" i="0" baseline="0" dirty="0">
                  <a:latin typeface="Trebuchet MS" panose="020B0603020202020204" pitchFamily="34" charset="0"/>
                </a:rPr>
                <a:t> </a:t>
              </a:r>
              <a:r>
                <a:rPr lang="en-US" sz="3330" i="0" dirty="0">
                  <a:latin typeface="Trebuchet MS" panose="020B0603020202020204" pitchFamily="34" charset="0"/>
                </a:rPr>
                <a:t>2007 template produces</a:t>
              </a:r>
              <a:r>
                <a:rPr lang="en-US" sz="3330" i="0" baseline="0" dirty="0">
                  <a:latin typeface="Trebuchet MS" panose="020B0603020202020204" pitchFamily="34" charset="0"/>
                </a:rPr>
                <a:t> </a:t>
              </a:r>
              <a:r>
                <a:rPr lang="en-US" sz="3330" i="0" dirty="0">
                  <a:latin typeface="Trebuchet MS" panose="020B0603020202020204" pitchFamily="34" charset="0"/>
                </a:rPr>
                <a:t>a 91cmx122cm presentation poster. </a:t>
              </a:r>
              <a:r>
                <a:rPr lang="en-US" sz="3330" dirty="0">
                  <a:latin typeface="Trebuchet MS" panose="020B0603020202020204" pitchFamily="34" charset="0"/>
                </a:rPr>
                <a:t>You</a:t>
              </a:r>
              <a:r>
                <a:rPr lang="en-US" sz="3330" baseline="0" dirty="0">
                  <a:latin typeface="Trebuchet MS" panose="020B0603020202020204" pitchFamily="34" charset="0"/>
                </a:rPr>
                <a:t> can u</a:t>
              </a:r>
              <a:r>
                <a:rPr lang="en-US" sz="3330" dirty="0">
                  <a:latin typeface="Trebuchet MS" panose="020B0603020202020204" pitchFamily="34" charset="0"/>
                </a:rPr>
                <a:t>se</a:t>
              </a:r>
              <a:r>
                <a:rPr lang="en-US" sz="3330" baseline="0" dirty="0">
                  <a:latin typeface="Trebuchet MS" panose="020B0603020202020204" pitchFamily="34" charset="0"/>
                </a:rPr>
                <a:t> it to create your research poster and </a:t>
              </a:r>
              <a:r>
                <a:rPr lang="en-US" sz="3330" dirty="0">
                  <a:latin typeface="Trebuchet MS" panose="020B0603020202020204" pitchFamily="34" charset="0"/>
                </a:rPr>
                <a:t>save valuable time placing titles, subtitles,</a:t>
              </a:r>
              <a:r>
                <a:rPr lang="en-US" sz="3330" baseline="0" dirty="0">
                  <a:latin typeface="Trebuchet MS" panose="020B0603020202020204" pitchFamily="34" charset="0"/>
                </a:rPr>
                <a:t> text, and graphics</a:t>
              </a:r>
              <a:r>
                <a:rPr lang="en-US" sz="3330" dirty="0">
                  <a:latin typeface="Trebuchet MS" panose="020B0603020202020204" pitchFamily="34" charset="0"/>
                </a:rPr>
                <a:t>. </a:t>
              </a:r>
            </a:p>
            <a:p>
              <a:pPr defTabSz="3482340"/>
              <a:endParaRPr lang="en-US" sz="3330" dirty="0">
                <a:latin typeface="Trebuchet MS" panose="020B0603020202020204" pitchFamily="34" charset="0"/>
              </a:endParaRPr>
            </a:p>
            <a:p>
              <a:pPr defTabSz="4058920"/>
              <a:r>
                <a:rPr lang="en-US" sz="3330" dirty="0">
                  <a:latin typeface="Trebuchet MS" panose="020B0603020202020204" pitchFamily="34" charset="0"/>
                </a:rPr>
                <a:t>We provide a series of online tutorials that will guide you through the poster design process and answer your poster production questions. To view our template tutorials, go online to </a:t>
              </a:r>
              <a:r>
                <a:rPr lang="en-US" sz="3330" b="1" dirty="0">
                  <a:solidFill>
                    <a:srgbClr val="FFC000"/>
                  </a:solidFill>
                  <a:latin typeface="Trebuchet MS" panose="020B0603020202020204" pitchFamily="34" charset="0"/>
                </a:rPr>
                <a:t>PosterPresentations.com</a:t>
              </a:r>
              <a:r>
                <a:rPr lang="en-US" sz="3330" b="1" dirty="0">
                  <a:solidFill>
                    <a:schemeClr val="bg1"/>
                  </a:solidFill>
                  <a:latin typeface="Trebuchet MS" panose="020B0603020202020204" pitchFamily="34" charset="0"/>
                </a:rPr>
                <a:t> </a:t>
              </a:r>
              <a:r>
                <a:rPr lang="en-US" sz="3330" dirty="0">
                  <a:solidFill>
                    <a:schemeClr val="bg1"/>
                  </a:solidFill>
                  <a:latin typeface="Trebuchet MS" panose="020B0603020202020204" pitchFamily="34" charset="0"/>
                </a:rPr>
                <a:t>and click on HELP DESK.</a:t>
              </a:r>
            </a:p>
            <a:p>
              <a:pPr defTabSz="4058920"/>
              <a:endParaRPr lang="en-US" sz="3330" dirty="0">
                <a:latin typeface="Trebuchet MS" panose="020B0603020202020204" pitchFamily="34" charset="0"/>
              </a:endParaRPr>
            </a:p>
            <a:p>
              <a:pPr defTabSz="4058920"/>
              <a:r>
                <a:rPr lang="en-US" sz="3330" dirty="0">
                  <a:solidFill>
                    <a:schemeClr val="bg1"/>
                  </a:solidFill>
                  <a:latin typeface="Trebuchet MS" panose="020B0603020202020204" pitchFamily="34" charset="0"/>
                </a:rPr>
                <a:t>When</a:t>
              </a:r>
              <a:r>
                <a:rPr lang="en-US" sz="3330" baseline="0" dirty="0">
                  <a:solidFill>
                    <a:schemeClr val="bg1"/>
                  </a:solidFill>
                  <a:latin typeface="Trebuchet MS" panose="020B0603020202020204" pitchFamily="34" charset="0"/>
                </a:rPr>
                <a:t> you are ready to print your poster</a:t>
              </a:r>
              <a:r>
                <a:rPr lang="en-US" sz="3330" dirty="0">
                  <a:solidFill>
                    <a:schemeClr val="bg1"/>
                  </a:solidFill>
                  <a:latin typeface="Trebuchet MS" panose="020B0603020202020204" pitchFamily="34" charset="0"/>
                </a:rPr>
                <a:t>,</a:t>
              </a:r>
              <a:r>
                <a:rPr lang="en-US" sz="3330" baseline="0" dirty="0">
                  <a:solidFill>
                    <a:schemeClr val="bg1"/>
                  </a:solidFill>
                  <a:latin typeface="Trebuchet MS" panose="020B0603020202020204" pitchFamily="34" charset="0"/>
                </a:rPr>
                <a:t> go online to </a:t>
              </a:r>
              <a:r>
                <a:rPr lang="en-US" sz="3330" b="0" dirty="0">
                  <a:solidFill>
                    <a:schemeClr val="bg1"/>
                  </a:solidFill>
                  <a:latin typeface="Trebuchet MS" panose="020B0603020202020204" pitchFamily="34" charset="0"/>
                </a:rPr>
                <a:t>PosterPresentations.com</a:t>
              </a:r>
              <a:br>
                <a:rPr lang="en-US" sz="3330" dirty="0">
                  <a:solidFill>
                    <a:schemeClr val="bg1"/>
                  </a:solidFill>
                  <a:latin typeface="Trebuchet MS" panose="020B0603020202020204" pitchFamily="34" charset="0"/>
                </a:rPr>
              </a:br>
              <a:endParaRPr lang="en-US" sz="3330" dirty="0">
                <a:solidFill>
                  <a:schemeClr val="bg1"/>
                </a:solidFill>
                <a:latin typeface="Trebuchet MS" panose="020B0603020202020204" pitchFamily="34" charset="0"/>
              </a:endParaRPr>
            </a:p>
            <a:p>
              <a:pPr algn="l" defTabSz="3482340"/>
              <a:r>
                <a:rPr lang="en-US" sz="3330" b="0" dirty="0">
                  <a:solidFill>
                    <a:schemeClr val="bg1"/>
                  </a:solidFill>
                  <a:latin typeface="Trebuchet MS" panose="020B0603020202020204" pitchFamily="34" charset="0"/>
                </a:rPr>
                <a:t>Need</a:t>
              </a:r>
              <a:r>
                <a:rPr lang="en-US" sz="3330" b="0" baseline="0" dirty="0">
                  <a:solidFill>
                    <a:schemeClr val="bg1"/>
                  </a:solidFill>
                  <a:latin typeface="Trebuchet MS" panose="020B0603020202020204" pitchFamily="34" charset="0"/>
                </a:rPr>
                <a:t> assistance? Call us at </a:t>
              </a:r>
              <a:r>
                <a:rPr lang="en-US" sz="3330" b="0" dirty="0">
                  <a:solidFill>
                    <a:srgbClr val="FFC000"/>
                  </a:solidFill>
                  <a:latin typeface="Trebuchet MS" panose="020B0603020202020204" pitchFamily="34" charset="0"/>
                </a:rPr>
                <a:t>1.510.649.3001</a:t>
              </a:r>
            </a:p>
            <a:p>
              <a:pPr algn="l" defTabSz="3482340"/>
              <a:endParaRPr lang="en-US" sz="4070" b="1" dirty="0">
                <a:solidFill>
                  <a:srgbClr val="FFFF00"/>
                </a:solidFill>
                <a:latin typeface="Trebuchet MS" panose="020B0603020202020204" pitchFamily="34" charset="0"/>
              </a:endParaRPr>
            </a:p>
            <a:p>
              <a:pPr algn="ctr"/>
              <a:endParaRPr lang="en-US" sz="2960" b="1" dirty="0">
                <a:solidFill>
                  <a:schemeClr val="bg1"/>
                </a:solidFill>
                <a:latin typeface="Trebuchet MS" panose="020B0603020202020204" pitchFamily="34" charset="0"/>
              </a:endParaRPr>
            </a:p>
            <a:p>
              <a:pPr algn="ctr"/>
              <a:r>
                <a:rPr lang="en-US" sz="4440" b="1" spc="555" dirty="0">
                  <a:solidFill>
                    <a:schemeClr val="bg1"/>
                  </a:solidFill>
                  <a:latin typeface="Trebuchet MS" panose="020B0603020202020204" pitchFamily="34" charset="0"/>
                </a:rPr>
                <a:t>QUICK START</a:t>
              </a:r>
            </a:p>
            <a:p>
              <a:pPr algn="ctr"/>
              <a:endParaRPr lang="en-US" sz="3700" b="1" baseline="0" dirty="0">
                <a:solidFill>
                  <a:schemeClr val="bg1"/>
                </a:solidFill>
                <a:latin typeface="Trebuchet MS" panose="020B0603020202020204" pitchFamily="34" charset="0"/>
              </a:endParaRPr>
            </a:p>
            <a:p>
              <a:pPr algn="ctr"/>
              <a:r>
                <a:rPr lang="en-US" sz="3700" b="1" baseline="0" dirty="0">
                  <a:solidFill>
                    <a:srgbClr val="FFC000"/>
                  </a:solidFill>
                  <a:latin typeface="Trebuchet MS" panose="020B0603020202020204" pitchFamily="34" charset="0"/>
                </a:rPr>
                <a:t>Zoom in and out</a:t>
              </a:r>
            </a:p>
            <a:p>
              <a:pPr marL="2337435" indent="-601980" algn="l" defTabSz="786765"/>
              <a:r>
                <a:rPr lang="en-US" sz="2960" b="0" baseline="0" dirty="0">
                  <a:solidFill>
                    <a:schemeClr val="bg1"/>
                  </a:solidFill>
                  <a:latin typeface="Trebuchet MS" panose="020B0603020202020204" pitchFamily="34" charset="0"/>
                </a:rPr>
                <a:t>	</a:t>
              </a:r>
              <a:r>
                <a:rPr lang="en-US" sz="2960" b="0" baseline="0" dirty="0">
                  <a:solidFill>
                    <a:schemeClr val="bg1">
                      <a:lumMod val="75000"/>
                    </a:schemeClr>
                  </a:solidFill>
                  <a:latin typeface="Trebuchet MS" panose="020B0603020202020204" pitchFamily="34" charset="0"/>
                </a:rPr>
                <a:t>As you work on your poster zoom in and out to the level that is more comfortable to you. Go to VIEW &gt; ZOOM.</a:t>
              </a:r>
            </a:p>
            <a:p>
              <a:pPr algn="l"/>
              <a:endParaRPr lang="en-US" sz="3330" b="0" baseline="0" dirty="0">
                <a:solidFill>
                  <a:schemeClr val="bg1"/>
                </a:solidFill>
                <a:latin typeface="Trebuchet MS" panose="020B0603020202020204" pitchFamily="34" charset="0"/>
              </a:endParaRPr>
            </a:p>
            <a:p>
              <a:pPr algn="ctr"/>
              <a:r>
                <a:rPr lang="en-US" sz="3700" b="1" baseline="0" dirty="0">
                  <a:solidFill>
                    <a:srgbClr val="FFC000"/>
                  </a:solidFill>
                  <a:latin typeface="Trebuchet MS" panose="020B0603020202020204" pitchFamily="34" charset="0"/>
                </a:rPr>
                <a:t>Title, Authors, and Affiliations</a:t>
              </a:r>
            </a:p>
            <a:p>
              <a:pPr algn="l"/>
              <a:r>
                <a:rPr lang="en-US" sz="2960" b="0" baseline="0" dirty="0">
                  <a:solidFill>
                    <a:schemeClr val="bg1">
                      <a:lumMod val="75000"/>
                    </a:schemeClr>
                  </a:solidFill>
                  <a:latin typeface="Trebuchet MS" panose="020B0603020202020204" pitchFamily="34" charset="0"/>
                </a:rPr>
                <a:t>Start designing your poster by adding the title, the names of the authors, and the affiliated institutions. </a:t>
              </a:r>
              <a:r>
                <a:rPr lang="en-US" sz="2960" b="0" spc="0" baseline="0" dirty="0">
                  <a:solidFill>
                    <a:schemeClr val="bg1">
                      <a:lumMod val="75000"/>
                    </a:schemeClr>
                  </a:solidFill>
                  <a:latin typeface="Trebuchet MS" panose="020B0603020202020204"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2960" b="0" spc="0" baseline="0" dirty="0">
                <a:solidFill>
                  <a:schemeClr val="bg1">
                    <a:lumMod val="75000"/>
                  </a:schemeClr>
                </a:solidFill>
                <a:latin typeface="Trebuchet MS" panose="020B0603020202020204" pitchFamily="34" charset="0"/>
              </a:endParaRPr>
            </a:p>
            <a:p>
              <a:pPr algn="l"/>
              <a:r>
                <a:rPr lang="en-US" sz="2960" b="1" spc="277" baseline="0" dirty="0">
                  <a:solidFill>
                    <a:srgbClr val="FFC000"/>
                  </a:solidFill>
                  <a:latin typeface="Trebuchet MS" panose="020B0603020202020204" pitchFamily="34" charset="0"/>
                </a:rPr>
                <a:t>TIP</a:t>
              </a:r>
              <a:r>
                <a:rPr lang="en-US" sz="2960" b="1" baseline="0" dirty="0">
                  <a:solidFill>
                    <a:srgbClr val="FFC000"/>
                  </a:solidFill>
                  <a:latin typeface="Trebuchet MS" panose="020B0603020202020204" pitchFamily="34" charset="0"/>
                </a:rPr>
                <a:t>: </a:t>
              </a:r>
              <a:r>
                <a:rPr lang="en-US" sz="2960" b="0" baseline="0" dirty="0">
                  <a:solidFill>
                    <a:schemeClr val="bg1">
                      <a:lumMod val="75000"/>
                    </a:schemeClr>
                  </a:solidFill>
                  <a:latin typeface="Trebuchet MS" panose="020B0603020202020204" pitchFamily="34" charset="0"/>
                </a:rPr>
                <a:t>The font size of your title should be bigger than your name(s) and institution name(s).</a:t>
              </a:r>
            </a:p>
            <a:p>
              <a:pPr algn="l"/>
              <a:br>
                <a:rPr lang="en-US" sz="3330" b="1" baseline="0" dirty="0">
                  <a:solidFill>
                    <a:schemeClr val="bg1"/>
                  </a:solidFill>
                  <a:latin typeface="Trebuchet MS" panose="020B0603020202020204" pitchFamily="34" charset="0"/>
                </a:rPr>
              </a:br>
              <a:endParaRPr lang="en-US" sz="3330" b="1" dirty="0">
                <a:solidFill>
                  <a:schemeClr val="bg1"/>
                </a:solidFill>
                <a:latin typeface="Trebuchet MS" panose="020B0603020202020204" pitchFamily="34" charset="0"/>
              </a:endParaRPr>
            </a:p>
            <a:p>
              <a:pPr algn="ctr"/>
              <a:endParaRPr lang="en-US" sz="3330" b="1" dirty="0">
                <a:solidFill>
                  <a:srgbClr val="FFC000"/>
                </a:solidFill>
                <a:latin typeface="Trebuchet MS" panose="020B0603020202020204" pitchFamily="34" charset="0"/>
              </a:endParaRPr>
            </a:p>
            <a:p>
              <a:pPr algn="ctr"/>
              <a:endParaRPr lang="en-US" sz="3330" b="1" dirty="0">
                <a:solidFill>
                  <a:srgbClr val="FFC000"/>
                </a:solidFill>
                <a:latin typeface="Trebuchet MS" panose="020B0603020202020204" pitchFamily="34" charset="0"/>
              </a:endParaRPr>
            </a:p>
            <a:p>
              <a:pPr algn="ctr"/>
              <a:r>
                <a:rPr lang="en-US" sz="3700" b="1" dirty="0">
                  <a:solidFill>
                    <a:srgbClr val="FFC000"/>
                  </a:solidFill>
                  <a:latin typeface="Trebuchet MS" panose="020B0603020202020204" pitchFamily="34" charset="0"/>
                </a:rPr>
                <a:t>Adding Logos</a:t>
              </a:r>
              <a:r>
                <a:rPr lang="en-US" sz="3700" b="1" baseline="0" dirty="0">
                  <a:solidFill>
                    <a:srgbClr val="FFC000"/>
                  </a:solidFill>
                  <a:latin typeface="Trebuchet MS" panose="020B0603020202020204" pitchFamily="34" charset="0"/>
                </a:rPr>
                <a:t> / Seals</a:t>
              </a:r>
            </a:p>
            <a:p>
              <a:pPr algn="l"/>
              <a:r>
                <a:rPr lang="en-US" sz="2960" b="0" baseline="0" dirty="0">
                  <a:solidFill>
                    <a:schemeClr val="bg1">
                      <a:lumMod val="75000"/>
                    </a:schemeClr>
                  </a:solidFill>
                  <a:latin typeface="Trebuchet MS" panose="020B0603020202020204"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2960" b="0" spc="277" baseline="0" dirty="0">
                <a:solidFill>
                  <a:schemeClr val="bg1">
                    <a:lumMod val="75000"/>
                  </a:schemeClr>
                </a:solidFill>
                <a:latin typeface="Trebuchet MS" panose="020B0603020202020204" pitchFamily="34" charset="0"/>
              </a:endParaRPr>
            </a:p>
            <a:p>
              <a:pPr algn="l"/>
              <a:r>
                <a:rPr lang="en-US" sz="2960" b="1" spc="277" baseline="0" dirty="0">
                  <a:solidFill>
                    <a:srgbClr val="FFC000"/>
                  </a:solidFill>
                  <a:latin typeface="Trebuchet MS" panose="020B0603020202020204" pitchFamily="34" charset="0"/>
                </a:rPr>
                <a:t>TIP:</a:t>
              </a:r>
              <a:r>
                <a:rPr lang="en-US" sz="2960" b="1" spc="0" baseline="0" dirty="0">
                  <a:solidFill>
                    <a:srgbClr val="FFC000"/>
                  </a:solidFill>
                  <a:latin typeface="Trebuchet MS" panose="020B0603020202020204" pitchFamily="34" charset="0"/>
                </a:rPr>
                <a:t> </a:t>
              </a:r>
              <a:r>
                <a:rPr lang="en-US" sz="2960" b="0" baseline="0" dirty="0">
                  <a:solidFill>
                    <a:schemeClr val="bg1">
                      <a:lumMod val="75000"/>
                    </a:schemeClr>
                  </a:solidFill>
                  <a:latin typeface="Trebuchet MS" panose="020B0603020202020204" pitchFamily="34" charset="0"/>
                </a:rPr>
                <a:t>See if your school’s logo is available on our free poster templates page.</a:t>
              </a:r>
            </a:p>
            <a:p>
              <a:pPr algn="l"/>
              <a:endParaRPr lang="en-US" sz="2960" b="0" baseline="0" dirty="0">
                <a:latin typeface="Trebuchet MS" panose="020B0603020202020204" pitchFamily="34" charset="0"/>
              </a:endParaRPr>
            </a:p>
            <a:p>
              <a:pPr algn="ctr"/>
              <a:r>
                <a:rPr lang="en-US" sz="3700" b="1" baseline="0" dirty="0">
                  <a:solidFill>
                    <a:srgbClr val="FFC000"/>
                  </a:solidFill>
                  <a:latin typeface="Trebuchet MS" panose="020B0603020202020204" pitchFamily="34" charset="0"/>
                </a:rPr>
                <a:t>Photographs / Graphics</a:t>
              </a:r>
            </a:p>
            <a:p>
              <a:pPr algn="l" defTabSz="904240"/>
              <a:r>
                <a:rPr lang="en-US" sz="2960" b="0" baseline="0" dirty="0">
                  <a:solidFill>
                    <a:schemeClr val="bg1">
                      <a:lumMod val="75000"/>
                    </a:schemeClr>
                  </a:solidFill>
                  <a:latin typeface="Trebuchet MS" panose="020B0603020202020204"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2960" b="0" spc="0" baseline="0" dirty="0">
                  <a:solidFill>
                    <a:schemeClr val="bg1">
                      <a:lumMod val="75000"/>
                    </a:schemeClr>
                  </a:solidFill>
                  <a:latin typeface="Trebuchet MS" panose="020B0603020202020204" pitchFamily="34" charset="0"/>
                </a:rPr>
                <a:t>disproportionally.</a:t>
              </a:r>
            </a:p>
            <a:p>
              <a:pPr algn="l" defTabSz="904240"/>
              <a:endParaRPr lang="en-US" sz="2960" b="0" baseline="0" dirty="0">
                <a:latin typeface="Trebuchet MS" panose="020B0603020202020204" pitchFamily="34" charset="0"/>
              </a:endParaRPr>
            </a:p>
            <a:p>
              <a:pPr algn="ctr"/>
              <a:endParaRPr lang="en-US" sz="3330" b="1" baseline="0" dirty="0">
                <a:solidFill>
                  <a:srgbClr val="FFC000"/>
                </a:solidFill>
                <a:latin typeface="Trebuchet MS" panose="020B0603020202020204" pitchFamily="34" charset="0"/>
              </a:endParaRPr>
            </a:p>
            <a:p>
              <a:pPr algn="ctr"/>
              <a:endParaRPr lang="en-US" sz="3330" b="1" baseline="0" dirty="0">
                <a:solidFill>
                  <a:srgbClr val="FFC000"/>
                </a:solidFill>
                <a:latin typeface="Trebuchet MS" panose="020B0603020202020204" pitchFamily="34" charset="0"/>
              </a:endParaRPr>
            </a:p>
            <a:p>
              <a:pPr algn="ctr"/>
              <a:endParaRPr lang="en-US" sz="3330" b="1" baseline="0" dirty="0">
                <a:solidFill>
                  <a:srgbClr val="FFC000"/>
                </a:solidFill>
                <a:latin typeface="Trebuchet MS" panose="020B0603020202020204" pitchFamily="34" charset="0"/>
              </a:endParaRPr>
            </a:p>
            <a:p>
              <a:pPr algn="ctr"/>
              <a:endParaRPr lang="en-US" sz="3330" b="1" baseline="0" dirty="0">
                <a:solidFill>
                  <a:srgbClr val="FFC000"/>
                </a:solidFill>
                <a:latin typeface="Trebuchet MS" panose="020B0603020202020204" pitchFamily="34" charset="0"/>
              </a:endParaRPr>
            </a:p>
            <a:p>
              <a:pPr algn="ctr"/>
              <a:endParaRPr lang="en-US" sz="3330" b="1" baseline="0" dirty="0">
                <a:solidFill>
                  <a:srgbClr val="FFC000"/>
                </a:solidFill>
                <a:latin typeface="Trebuchet MS" panose="020B0603020202020204" pitchFamily="34" charset="0"/>
              </a:endParaRPr>
            </a:p>
            <a:p>
              <a:pPr algn="ctr"/>
              <a:endParaRPr lang="en-US" sz="3330" b="1" baseline="0" dirty="0">
                <a:solidFill>
                  <a:srgbClr val="FFC000"/>
                </a:solidFill>
                <a:latin typeface="Trebuchet MS" panose="020B0603020202020204" pitchFamily="34" charset="0"/>
              </a:endParaRPr>
            </a:p>
            <a:p>
              <a:pPr algn="ctr"/>
              <a:endParaRPr lang="en-US" sz="3330" b="1" baseline="0" dirty="0">
                <a:solidFill>
                  <a:srgbClr val="FFC000"/>
                </a:solidFill>
                <a:latin typeface="Trebuchet MS" panose="020B0603020202020204" pitchFamily="34" charset="0"/>
              </a:endParaRPr>
            </a:p>
            <a:p>
              <a:pPr algn="ctr"/>
              <a:r>
                <a:rPr lang="en-US" sz="3700" b="1" baseline="0" dirty="0">
                  <a:solidFill>
                    <a:srgbClr val="FFC000"/>
                  </a:solidFill>
                  <a:latin typeface="Trebuchet MS" panose="020B0603020202020204" pitchFamily="34" charset="0"/>
                </a:rPr>
                <a:t>Image Quality Check</a:t>
              </a:r>
            </a:p>
            <a:p>
              <a:pPr lvl="0" algn="l" defTabSz="904240"/>
              <a:r>
                <a:rPr lang="en-US" sz="2960" b="0" baseline="0" dirty="0">
                  <a:solidFill>
                    <a:schemeClr val="bg1">
                      <a:lumMod val="75000"/>
                    </a:schemeClr>
                  </a:solidFill>
                  <a:latin typeface="Trebuchet MS" panose="020B0603020202020204" pitchFamily="34" charset="0"/>
                </a:rPr>
                <a:t>Zoom in and look at your images at 100% magnification. If they look good they will print well. </a:t>
              </a:r>
              <a:endParaRPr lang="en-US" sz="3330" b="0" dirty="0">
                <a:latin typeface="Trebuchet MS" panose="020B0603020202020204" pitchFamily="34" charset="0"/>
              </a:endParaRPr>
            </a:p>
          </p:txBody>
        </p:sp>
        <p:cxnSp>
          <p:nvCxnSpPr>
            <p:cNvPr id="38" name="Straight Connector 37"/>
            <p:cNvCxnSpPr/>
            <p:nvPr/>
          </p:nvCxnSpPr>
          <p:spPr>
            <a:xfrm>
              <a:off x="-11259590" y="10022764"/>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39" name="Picture 38"/>
            <p:cNvPicPr>
              <a:picLocks noChangeAspect="1"/>
            </p:cNvPicPr>
            <p:nvPr userDrawn="1"/>
          </p:nvPicPr>
          <p:blipFill>
            <a:blip r:embed="rId3"/>
            <a:stretch>
              <a:fillRect/>
            </a:stretch>
          </p:blipFill>
          <p:spPr>
            <a:xfrm>
              <a:off x="-10732766" y="12366455"/>
              <a:ext cx="1597666" cy="1201935"/>
            </a:xfrm>
            <a:prstGeom prst="rect">
              <a:avLst/>
            </a:prstGeom>
          </p:spPr>
        </p:pic>
        <p:pic>
          <p:nvPicPr>
            <p:cNvPr id="40" name="Picture 39"/>
            <p:cNvPicPr>
              <a:picLocks noChangeAspect="1"/>
            </p:cNvPicPr>
            <p:nvPr userDrawn="1"/>
          </p:nvPicPr>
          <p:blipFill>
            <a:blip r:embed="rId4"/>
            <a:stretch>
              <a:fillRect/>
            </a:stretch>
          </p:blipFill>
          <p:spPr>
            <a:xfrm>
              <a:off x="-10753121" y="19123126"/>
              <a:ext cx="9986808" cy="1053596"/>
            </a:xfrm>
            <a:prstGeom prst="rect">
              <a:avLst/>
            </a:prstGeom>
          </p:spPr>
        </p:pic>
        <p:grpSp>
          <p:nvGrpSpPr>
            <p:cNvPr id="41" name="Group 40"/>
            <p:cNvGrpSpPr/>
            <p:nvPr userDrawn="1"/>
          </p:nvGrpSpPr>
          <p:grpSpPr>
            <a:xfrm>
              <a:off x="-10018193" y="29365048"/>
              <a:ext cx="7531184" cy="2048815"/>
              <a:chOff x="-4596333" y="13692496"/>
              <a:chExt cx="3470786" cy="941313"/>
            </a:xfrm>
          </p:grpSpPr>
          <p:grpSp>
            <p:nvGrpSpPr>
              <p:cNvPr id="49" name="Group 48"/>
              <p:cNvGrpSpPr/>
              <p:nvPr userDrawn="1"/>
            </p:nvGrpSpPr>
            <p:grpSpPr>
              <a:xfrm>
                <a:off x="-2909401" y="13736726"/>
                <a:ext cx="624431" cy="894315"/>
                <a:chOff x="-4115837" y="14951891"/>
                <a:chExt cx="779338" cy="1281547"/>
              </a:xfrm>
            </p:grpSpPr>
            <p:pic>
              <p:nvPicPr>
                <p:cNvPr id="70" name="Picture 69"/>
                <p:cNvPicPr>
                  <a:picLocks noChangeAspect="1"/>
                </p:cNvPicPr>
                <p:nvPr userDrawn="1"/>
              </p:nvPicPr>
              <p:blipFill>
                <a:blip r:embed="rId5"/>
                <a:stretch>
                  <a:fillRect/>
                </a:stretch>
              </p:blipFill>
              <p:spPr>
                <a:xfrm>
                  <a:off x="-4105300" y="14951891"/>
                  <a:ext cx="768801" cy="1090857"/>
                </a:xfrm>
                <a:prstGeom prst="rect">
                  <a:avLst/>
                </a:prstGeom>
              </p:spPr>
            </p:pic>
            <p:sp>
              <p:nvSpPr>
                <p:cNvPr id="71" name="TextBox 70"/>
                <p:cNvSpPr txBox="1"/>
                <p:nvPr userDrawn="1"/>
              </p:nvSpPr>
              <p:spPr>
                <a:xfrm>
                  <a:off x="-4115837" y="15948633"/>
                  <a:ext cx="779337" cy="284805"/>
                </a:xfrm>
                <a:prstGeom prst="rect">
                  <a:avLst/>
                </a:prstGeom>
                <a:solidFill>
                  <a:schemeClr val="accent1"/>
                </a:solidFill>
                <a:ln>
                  <a:noFill/>
                </a:ln>
              </p:spPr>
              <p:txBody>
                <a:bodyPr wrap="square" lIns="91440" tIns="91440" rIns="91440" bIns="91440" rtlCol="0">
                  <a:spAutoFit/>
                </a:bodyPr>
                <a:lstStyle/>
                <a:p>
                  <a:pPr algn="ctr"/>
                  <a:r>
                    <a:rPr lang="en-US" sz="1850" b="1" dirty="0">
                      <a:solidFill>
                        <a:schemeClr val="tx1"/>
                      </a:solidFill>
                    </a:rPr>
                    <a:t>ORIGINAL</a:t>
                  </a:r>
                </a:p>
              </p:txBody>
            </p:sp>
          </p:grpSp>
          <p:grpSp>
            <p:nvGrpSpPr>
              <p:cNvPr id="65" name="Group 64"/>
              <p:cNvGrpSpPr/>
              <p:nvPr userDrawn="1"/>
            </p:nvGrpSpPr>
            <p:grpSpPr>
              <a:xfrm>
                <a:off x="-2159064" y="13736733"/>
                <a:ext cx="1033517" cy="894308"/>
                <a:chOff x="-3094760" y="14877307"/>
                <a:chExt cx="1420279" cy="1228973"/>
              </a:xfrm>
            </p:grpSpPr>
            <p:pic>
              <p:nvPicPr>
                <p:cNvPr id="68" name="Picture 67"/>
                <p:cNvPicPr>
                  <a:picLocks noChangeAspect="1"/>
                </p:cNvPicPr>
                <p:nvPr userDrawn="1"/>
              </p:nvPicPr>
              <p:blipFill>
                <a:blip r:embed="rId5"/>
                <a:stretch>
                  <a:fillRect/>
                </a:stretch>
              </p:blipFill>
              <p:spPr>
                <a:xfrm>
                  <a:off x="-3094760" y="14877307"/>
                  <a:ext cx="1420279" cy="1029694"/>
                </a:xfrm>
                <a:prstGeom prst="rect">
                  <a:avLst/>
                </a:prstGeom>
              </p:spPr>
            </p:pic>
            <p:sp>
              <p:nvSpPr>
                <p:cNvPr id="69" name="TextBox 68"/>
                <p:cNvSpPr txBox="1"/>
                <p:nvPr userDrawn="1"/>
              </p:nvSpPr>
              <p:spPr>
                <a:xfrm>
                  <a:off x="-3092013" y="15833157"/>
                  <a:ext cx="1417532" cy="273123"/>
                </a:xfrm>
                <a:prstGeom prst="rect">
                  <a:avLst/>
                </a:prstGeom>
                <a:solidFill>
                  <a:srgbClr val="FF0000"/>
                </a:solidFill>
              </p:spPr>
              <p:txBody>
                <a:bodyPr wrap="square" lIns="457200" tIns="91440" rIns="457200" bIns="91440" rtlCol="0">
                  <a:spAutoFit/>
                </a:bodyPr>
                <a:lstStyle/>
                <a:p>
                  <a:pPr algn="ctr"/>
                  <a:r>
                    <a:rPr lang="en-US" sz="1850" b="1" dirty="0">
                      <a:solidFill>
                        <a:schemeClr val="bg1"/>
                      </a:solidFill>
                    </a:rPr>
                    <a:t>DISTORTED</a:t>
                  </a:r>
                  <a:endParaRPr lang="en-US" sz="830" b="1" dirty="0">
                    <a:solidFill>
                      <a:schemeClr val="bg1"/>
                    </a:solidFill>
                  </a:endParaRPr>
                </a:p>
              </p:txBody>
            </p:sp>
          </p:grpSp>
          <p:pic>
            <p:nvPicPr>
              <p:cNvPr id="66" name="Picture 65"/>
              <p:cNvPicPr>
                <a:picLocks noChangeAspect="1"/>
              </p:cNvPicPr>
              <p:nvPr userDrawn="1"/>
            </p:nvPicPr>
            <p:blipFill>
              <a:blip r:embed="rId6"/>
              <a:stretch>
                <a:fillRect/>
              </a:stretch>
            </p:blipFill>
            <p:spPr>
              <a:xfrm>
                <a:off x="-4596333" y="13692496"/>
                <a:ext cx="1098742" cy="847761"/>
              </a:xfrm>
              <a:prstGeom prst="rect">
                <a:avLst/>
              </a:prstGeom>
            </p:spPr>
          </p:pic>
          <p:sp>
            <p:nvSpPr>
              <p:cNvPr id="67" name="TextBox 66"/>
              <p:cNvSpPr txBox="1"/>
              <p:nvPr userDrawn="1"/>
            </p:nvSpPr>
            <p:spPr>
              <a:xfrm>
                <a:off x="-4566506" y="14341484"/>
                <a:ext cx="1035685" cy="292325"/>
              </a:xfrm>
              <a:prstGeom prst="rect">
                <a:avLst/>
              </a:prstGeom>
              <a:noFill/>
            </p:spPr>
            <p:txBody>
              <a:bodyPr wrap="square" lIns="457200" tIns="457200" rIns="457200" bIns="0" rtlCol="0">
                <a:spAutoFit/>
              </a:bodyPr>
              <a:lstStyle/>
              <a:p>
                <a:pPr algn="ctr"/>
                <a:r>
                  <a:rPr lang="en-US" sz="1480" dirty="0">
                    <a:solidFill>
                      <a:schemeClr val="bg1"/>
                    </a:solidFill>
                  </a:rPr>
                  <a:t>Corner</a:t>
                </a:r>
                <a:r>
                  <a:rPr lang="en-US" sz="1480" baseline="0" dirty="0">
                    <a:solidFill>
                      <a:schemeClr val="bg1"/>
                    </a:solidFill>
                  </a:rPr>
                  <a:t> handles</a:t>
                </a:r>
                <a:endParaRPr lang="en-US" sz="1480" dirty="0">
                  <a:solidFill>
                    <a:schemeClr val="bg1"/>
                  </a:solidFill>
                </a:endParaRPr>
              </a:p>
            </p:txBody>
          </p:sp>
        </p:grpSp>
        <p:grpSp>
          <p:nvGrpSpPr>
            <p:cNvPr id="42" name="Group 41"/>
            <p:cNvGrpSpPr/>
            <p:nvPr userDrawn="1"/>
          </p:nvGrpSpPr>
          <p:grpSpPr>
            <a:xfrm>
              <a:off x="-10736162" y="34463691"/>
              <a:ext cx="9350878" cy="2453247"/>
              <a:chOff x="-4910474" y="15818038"/>
              <a:chExt cx="4309401" cy="1127126"/>
            </a:xfrm>
          </p:grpSpPr>
          <p:graphicFrame>
            <p:nvGraphicFramePr>
              <p:cNvPr id="43" name="Object 42"/>
              <p:cNvGraphicFramePr>
                <a:graphicFrameLocks noChangeAspect="1"/>
              </p:cNvGraphicFramePr>
              <p:nvPr userDrawn="1"/>
            </p:nvGraphicFramePr>
            <p:xfrm>
              <a:off x="-4682404" y="15818045"/>
              <a:ext cx="1828800" cy="1117600"/>
            </p:xfrm>
            <a:graphic>
              <a:graphicData uri="http://schemas.openxmlformats.org/presentationml/2006/ole">
                <mc:AlternateContent xmlns:mc="http://schemas.openxmlformats.org/markup-compatibility/2006">
                  <mc:Choice xmlns:v="urn:schemas-microsoft-com:vml" Requires="v">
                    <p:oleObj name="Image" r:id="rId7" imgW="1371600" imgH="838200" progId="Photoshop.Image.13">
                      <p:embed/>
                    </p:oleObj>
                  </mc:Choice>
                  <mc:Fallback>
                    <p:oleObj name="Image" r:id="rId7" imgW="1371600" imgH="838200" progId="Photoshop.Image.13">
                      <p:embed/>
                      <p:pic>
                        <p:nvPicPr>
                          <p:cNvPr id="0" name="Object 42"/>
                          <p:cNvPicPr/>
                          <p:nvPr/>
                        </p:nvPicPr>
                        <p:blipFill>
                          <a:blip r:embed="rId8"/>
                          <a:stretch>
                            <a:fillRect/>
                          </a:stretch>
                        </p:blipFill>
                        <p:spPr>
                          <a:xfrm>
                            <a:off x="-4682404" y="15818045"/>
                            <a:ext cx="1828800" cy="1117600"/>
                          </a:xfrm>
                          <a:prstGeom prst="rect">
                            <a:avLst/>
                          </a:prstGeom>
                        </p:spPr>
                      </p:pic>
                    </p:oleObj>
                  </mc:Fallback>
                </mc:AlternateContent>
              </a:graphicData>
            </a:graphic>
          </p:graphicFrame>
          <p:graphicFrame>
            <p:nvGraphicFramePr>
              <p:cNvPr id="44" name="Object 43"/>
              <p:cNvGraphicFramePr>
                <a:graphicFrameLocks noChangeAspect="1"/>
              </p:cNvGraphicFramePr>
              <p:nvPr userDrawn="1"/>
            </p:nvGraphicFramePr>
            <p:xfrm>
              <a:off x="-2605698" y="15821738"/>
              <a:ext cx="1828800" cy="1117600"/>
            </p:xfrm>
            <a:graphic>
              <a:graphicData uri="http://schemas.openxmlformats.org/presentationml/2006/ole">
                <mc:AlternateContent xmlns:mc="http://schemas.openxmlformats.org/markup-compatibility/2006">
                  <mc:Choice xmlns:v="urn:schemas-microsoft-com:vml" Requires="v">
                    <p:oleObj name="Image" r:id="rId9" imgW="1371600" imgH="838200" progId="Photoshop.Image.13">
                      <p:embed/>
                    </p:oleObj>
                  </mc:Choice>
                  <mc:Fallback>
                    <p:oleObj name="Image" r:id="rId9" imgW="1371600" imgH="838200" progId="Photoshop.Image.13">
                      <p:embed/>
                      <p:pic>
                        <p:nvPicPr>
                          <p:cNvPr id="0" name="Object 43"/>
                          <p:cNvPicPr/>
                          <p:nvPr/>
                        </p:nvPicPr>
                        <p:blipFill>
                          <a:blip r:embed="rId10"/>
                          <a:stretch>
                            <a:fillRect/>
                          </a:stretch>
                        </p:blipFill>
                        <p:spPr>
                          <a:xfrm>
                            <a:off x="-2605698" y="15821738"/>
                            <a:ext cx="1828800" cy="1117600"/>
                          </a:xfrm>
                          <a:prstGeom prst="rect">
                            <a:avLst/>
                          </a:prstGeom>
                        </p:spPr>
                      </p:pic>
                    </p:oleObj>
                  </mc:Fallback>
                </mc:AlternateContent>
              </a:graphicData>
            </a:graphic>
          </p:graphicFrame>
          <p:sp>
            <p:nvSpPr>
              <p:cNvPr id="46" name="TextBox 45"/>
              <p:cNvSpPr txBox="1"/>
              <p:nvPr userDrawn="1"/>
            </p:nvSpPr>
            <p:spPr>
              <a:xfrm rot="16200000">
                <a:off x="-5384842" y="16292406"/>
                <a:ext cx="1117601" cy="168866"/>
              </a:xfrm>
              <a:prstGeom prst="rect">
                <a:avLst/>
              </a:prstGeom>
              <a:noFill/>
            </p:spPr>
            <p:txBody>
              <a:bodyPr wrap="square" lIns="91440" tIns="91440" rIns="91440" bIns="0" rtlCol="0">
                <a:spAutoFit/>
              </a:bodyPr>
              <a:lstStyle/>
              <a:p>
                <a:pPr algn="ctr"/>
                <a:r>
                  <a:rPr lang="en-US" sz="1850" dirty="0">
                    <a:solidFill>
                      <a:srgbClr val="92D050"/>
                    </a:solidFill>
                  </a:rPr>
                  <a:t>Good</a:t>
                </a:r>
                <a:r>
                  <a:rPr lang="en-US" sz="1850" baseline="0" dirty="0">
                    <a:solidFill>
                      <a:srgbClr val="92D050"/>
                    </a:solidFill>
                  </a:rPr>
                  <a:t> </a:t>
                </a:r>
                <a:r>
                  <a:rPr lang="en-US" sz="1850" baseline="0" dirty="0">
                    <a:solidFill>
                      <a:schemeClr val="bg1"/>
                    </a:solidFill>
                  </a:rPr>
                  <a:t>printing quality</a:t>
                </a:r>
                <a:endParaRPr lang="en-US" sz="1850" dirty="0">
                  <a:solidFill>
                    <a:schemeClr val="bg1"/>
                  </a:solidFill>
                </a:endParaRPr>
              </a:p>
            </p:txBody>
          </p:sp>
          <p:sp>
            <p:nvSpPr>
              <p:cNvPr id="47" name="TextBox 46"/>
              <p:cNvSpPr txBox="1"/>
              <p:nvPr userDrawn="1"/>
            </p:nvSpPr>
            <p:spPr>
              <a:xfrm rot="16200000">
                <a:off x="-1244307" y="16301931"/>
                <a:ext cx="1117601" cy="168866"/>
              </a:xfrm>
              <a:prstGeom prst="rect">
                <a:avLst/>
              </a:prstGeom>
              <a:noFill/>
            </p:spPr>
            <p:txBody>
              <a:bodyPr wrap="square" lIns="91440" tIns="91440" rIns="91440" bIns="0" rtlCol="0">
                <a:spAutoFit/>
              </a:bodyPr>
              <a:lstStyle/>
              <a:p>
                <a:pPr algn="ctr"/>
                <a:r>
                  <a:rPr lang="en-US" sz="1850" dirty="0">
                    <a:solidFill>
                      <a:srgbClr val="FF0000"/>
                    </a:solidFill>
                  </a:rPr>
                  <a:t>Bad </a:t>
                </a:r>
                <a:r>
                  <a:rPr lang="en-US" sz="1850" dirty="0">
                    <a:solidFill>
                      <a:schemeClr val="bg1"/>
                    </a:solidFill>
                  </a:rPr>
                  <a:t>printing quality</a:t>
                </a:r>
              </a:p>
            </p:txBody>
          </p:sp>
        </p:grpSp>
      </p:grpSp>
      <p:grpSp>
        <p:nvGrpSpPr>
          <p:cNvPr id="72" name="Group 71"/>
          <p:cNvGrpSpPr/>
          <p:nvPr userDrawn="1"/>
        </p:nvGrpSpPr>
        <p:grpSpPr>
          <a:xfrm>
            <a:off x="30684903" y="0"/>
            <a:ext cx="11361429" cy="42803763"/>
            <a:chOff x="44157839" y="-55065"/>
            <a:chExt cx="11062139" cy="39522767"/>
          </a:xfrm>
        </p:grpSpPr>
        <p:sp>
          <p:nvSpPr>
            <p:cNvPr id="73" name="Rectangle 72"/>
            <p:cNvSpPr/>
            <p:nvPr userDrawn="1"/>
          </p:nvSpPr>
          <p:spPr>
            <a:xfrm>
              <a:off x="44157839" y="-55065"/>
              <a:ext cx="11062139" cy="39522767"/>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440" b="1" spc="555" dirty="0">
                  <a:solidFill>
                    <a:schemeClr val="bg1"/>
                  </a:solidFill>
                  <a:latin typeface="Trebuchet MS" panose="020B0603020202020204" pitchFamily="34" charset="0"/>
                </a:rPr>
                <a:t>QUICK START (cont.)</a:t>
              </a:r>
            </a:p>
            <a:p>
              <a:pPr algn="ctr"/>
              <a:endParaRPr lang="en-US" sz="4070" b="1" baseline="0" dirty="0">
                <a:solidFill>
                  <a:schemeClr val="bg1"/>
                </a:solidFill>
                <a:latin typeface="Trebuchet MS" panose="020B0603020202020204" pitchFamily="34" charset="0"/>
              </a:endParaRPr>
            </a:p>
            <a:p>
              <a:pPr algn="ctr"/>
              <a:r>
                <a:rPr lang="en-US" sz="3700" b="1" baseline="0" dirty="0">
                  <a:solidFill>
                    <a:srgbClr val="FFC000"/>
                  </a:solidFill>
                  <a:latin typeface="Trebuchet MS" panose="020B0603020202020204" pitchFamily="34" charset="0"/>
                </a:rPr>
                <a:t>How to change the template color theme</a:t>
              </a:r>
            </a:p>
            <a:p>
              <a:pPr marL="0" marR="0" lvl="2" indent="0" algn="l" defTabSz="105410" rtl="0" eaLnBrk="1" fontAlgn="auto" latinLnBrk="0" hangingPunct="1">
                <a:lnSpc>
                  <a:spcPct val="100000"/>
                </a:lnSpc>
                <a:spcBef>
                  <a:spcPts val="0"/>
                </a:spcBef>
                <a:spcAft>
                  <a:spcPts val="0"/>
                </a:spcAft>
                <a:buClrTx/>
                <a:buSzTx/>
                <a:buFontTx/>
                <a:buNone/>
                <a:defRPr/>
              </a:pPr>
              <a:r>
                <a:rPr lang="en-US" sz="2960" b="0" baseline="0" dirty="0">
                  <a:solidFill>
                    <a:schemeClr val="bg1">
                      <a:lumMod val="75000"/>
                    </a:schemeClr>
                  </a:solidFill>
                  <a:latin typeface="Trebuchet MS" panose="020B0603020202020204" pitchFamily="34" charset="0"/>
                </a:rPr>
                <a:t>You can easily change the color theme of your poster by going to the DESIGN menu, click on COLORS, and choose the color theme of your choice. You can </a:t>
              </a:r>
              <a:r>
                <a:rPr lang="en-US" sz="2960" b="0" spc="0" baseline="0" dirty="0">
                  <a:solidFill>
                    <a:schemeClr val="bg1">
                      <a:lumMod val="75000"/>
                    </a:schemeClr>
                  </a:solidFill>
                  <a:latin typeface="Trebuchet MS" panose="020B0603020202020204" pitchFamily="34" charset="0"/>
                </a:rPr>
                <a:t>also create your own color theme.</a:t>
              </a:r>
            </a:p>
            <a:p>
              <a:pPr marL="0" marR="0" lvl="2" indent="0" algn="l" defTabSz="105410" rtl="0" eaLnBrk="1" fontAlgn="auto" latinLnBrk="0" hangingPunct="1">
                <a:lnSpc>
                  <a:spcPct val="100000"/>
                </a:lnSpc>
                <a:spcBef>
                  <a:spcPts val="0"/>
                </a:spcBef>
                <a:spcAft>
                  <a:spcPts val="0"/>
                </a:spcAft>
                <a:buClrTx/>
                <a:buSzTx/>
                <a:buFontTx/>
                <a:buNone/>
                <a:defRPr/>
              </a:pPr>
              <a:endParaRPr lang="en-US" sz="2960" b="0" baseline="0" dirty="0">
                <a:solidFill>
                  <a:schemeClr val="bg1">
                    <a:lumMod val="75000"/>
                  </a:schemeClr>
                </a:solidFill>
                <a:latin typeface="Trebuchet MS" panose="020B0603020202020204" pitchFamily="34" charset="0"/>
              </a:endParaRPr>
            </a:p>
            <a:p>
              <a:pPr marL="0" indent="0" algn="l" defTabSz="105410"/>
              <a:endParaRPr lang="en-US" sz="2960" b="0" baseline="0" dirty="0">
                <a:solidFill>
                  <a:schemeClr val="bg1">
                    <a:lumMod val="75000"/>
                  </a:schemeClr>
                </a:solidFill>
                <a:latin typeface="Trebuchet MS" panose="020B0603020202020204" pitchFamily="34" charset="0"/>
              </a:endParaRPr>
            </a:p>
            <a:p>
              <a:pPr marL="0" indent="0" algn="l" defTabSz="105410"/>
              <a:endParaRPr lang="en-US" sz="2960" b="0" baseline="0" dirty="0">
                <a:solidFill>
                  <a:schemeClr val="bg1">
                    <a:lumMod val="75000"/>
                  </a:schemeClr>
                </a:solidFill>
                <a:latin typeface="Trebuchet MS" panose="020B0603020202020204" pitchFamily="34" charset="0"/>
              </a:endParaRPr>
            </a:p>
            <a:p>
              <a:pPr marL="0" indent="0" algn="l" defTabSz="105410"/>
              <a:endParaRPr lang="en-US" sz="2960" b="0" baseline="0" dirty="0">
                <a:solidFill>
                  <a:schemeClr val="bg1">
                    <a:lumMod val="75000"/>
                  </a:schemeClr>
                </a:solidFill>
                <a:latin typeface="Trebuchet MS" panose="020B0603020202020204" pitchFamily="34" charset="0"/>
              </a:endParaRPr>
            </a:p>
            <a:p>
              <a:pPr marL="0" indent="0" algn="l" defTabSz="105410"/>
              <a:endParaRPr lang="en-US" sz="2960" b="0" baseline="0" dirty="0">
                <a:solidFill>
                  <a:schemeClr val="bg1">
                    <a:lumMod val="75000"/>
                  </a:schemeClr>
                </a:solidFill>
                <a:latin typeface="Trebuchet MS" panose="020B0603020202020204" pitchFamily="34" charset="0"/>
              </a:endParaRPr>
            </a:p>
            <a:p>
              <a:pPr marL="0" indent="0" algn="l" defTabSz="105410"/>
              <a:endParaRPr lang="en-US" sz="2960" b="0" baseline="0" dirty="0">
                <a:solidFill>
                  <a:schemeClr val="bg1">
                    <a:lumMod val="75000"/>
                  </a:schemeClr>
                </a:solidFill>
                <a:latin typeface="Trebuchet MS" panose="020B0603020202020204" pitchFamily="34" charset="0"/>
              </a:endParaRPr>
            </a:p>
            <a:p>
              <a:pPr marL="0" indent="0" algn="l" defTabSz="105410"/>
              <a:endParaRPr lang="en-US" sz="2960" b="0" baseline="0" dirty="0">
                <a:solidFill>
                  <a:schemeClr val="bg1">
                    <a:lumMod val="75000"/>
                  </a:schemeClr>
                </a:solidFill>
                <a:latin typeface="Trebuchet MS" panose="020B0603020202020204" pitchFamily="34" charset="0"/>
              </a:endParaRPr>
            </a:p>
            <a:p>
              <a:pPr marL="0" indent="0" algn="l" defTabSz="105410"/>
              <a:r>
                <a:rPr lang="en-US" sz="2960" b="0" baseline="0" dirty="0">
                  <a:solidFill>
                    <a:schemeClr val="bg1">
                      <a:lumMod val="75000"/>
                    </a:schemeClr>
                  </a:solidFill>
                  <a:latin typeface="Trebuchet MS" panose="020B0603020202020204" pitchFamily="34" charset="0"/>
                </a:rPr>
                <a:t>You can also manually change the color of your background by going to VIEW &gt; SLIDE MASTER.  After you finish working on the master be sure to go to VIEW &gt; NORMAL to continue working on your poster.</a:t>
              </a:r>
            </a:p>
            <a:p>
              <a:pPr marL="0" indent="0" algn="l" defTabSz="105410"/>
              <a:endParaRPr lang="en-US" sz="2960" b="0" baseline="0" dirty="0">
                <a:solidFill>
                  <a:schemeClr val="bg1">
                    <a:lumMod val="75000"/>
                  </a:schemeClr>
                </a:solidFill>
                <a:latin typeface="Trebuchet MS" panose="020B0603020202020204" pitchFamily="34" charset="0"/>
              </a:endParaRPr>
            </a:p>
            <a:p>
              <a:pPr algn="ctr"/>
              <a:r>
                <a:rPr lang="en-US" sz="3700" b="1" baseline="0" dirty="0">
                  <a:solidFill>
                    <a:srgbClr val="FFC000"/>
                  </a:solidFill>
                  <a:latin typeface="Trebuchet MS" panose="020B0603020202020204" pitchFamily="34" charset="0"/>
                </a:rPr>
                <a:t>How to add Text</a:t>
              </a:r>
            </a:p>
            <a:p>
              <a:pPr marL="3171190" lvl="2" indent="0" algn="l" defTabSz="105410"/>
              <a:r>
                <a:rPr lang="en-US" sz="2960" b="0" baseline="0" dirty="0">
                  <a:solidFill>
                    <a:schemeClr val="bg1">
                      <a:lumMod val="75000"/>
                    </a:schemeClr>
                  </a:solidFill>
                  <a:latin typeface="Trebuchet MS" panose="020B0603020202020204" pitchFamily="34" charset="0"/>
                </a:rPr>
                <a:t>The template comes with a number of pre-formatted placeholders for headers and text blocks. You can add more blocks by copying and pasting the existing ones or by adding a text box from the HOME menu. </a:t>
              </a:r>
            </a:p>
            <a:p>
              <a:pPr marL="1403985" lvl="2" indent="0" algn="l" defTabSz="105410"/>
              <a:endParaRPr lang="en-US" sz="2960" b="0" baseline="0" dirty="0">
                <a:solidFill>
                  <a:schemeClr val="bg1">
                    <a:lumMod val="75000"/>
                  </a:schemeClr>
                </a:solidFill>
                <a:latin typeface="Trebuchet MS" panose="020B0603020202020204" pitchFamily="34" charset="0"/>
              </a:endParaRPr>
            </a:p>
            <a:p>
              <a:pPr marL="0" marR="0" lvl="0" indent="0" algn="ctr" defTabSz="1403985" rtl="0" eaLnBrk="1" fontAlgn="auto" latinLnBrk="0" hangingPunct="1">
                <a:lnSpc>
                  <a:spcPct val="100000"/>
                </a:lnSpc>
                <a:spcBef>
                  <a:spcPts val="0"/>
                </a:spcBef>
                <a:spcAft>
                  <a:spcPts val="0"/>
                </a:spcAft>
                <a:buClrTx/>
                <a:buSzTx/>
                <a:buFontTx/>
                <a:buNone/>
                <a:defRPr/>
              </a:pPr>
              <a:r>
                <a:rPr lang="en-US" sz="2960" b="0" baseline="0" dirty="0">
                  <a:solidFill>
                    <a:schemeClr val="bg1">
                      <a:lumMod val="75000"/>
                    </a:schemeClr>
                  </a:solidFill>
                  <a:latin typeface="Trebuchet MS" panose="020B0603020202020204" pitchFamily="34" charset="0"/>
                </a:rPr>
                <a:t> </a:t>
              </a:r>
              <a:r>
                <a:rPr kumimoji="0" lang="en-US" sz="3700" b="1" i="0" u="none" strike="noStrike" kern="1200" cap="none" spc="0" normalizeH="0" baseline="0" noProof="0" dirty="0">
                  <a:ln>
                    <a:noFill/>
                  </a:ln>
                  <a:solidFill>
                    <a:srgbClr val="FFC000"/>
                  </a:solidFill>
                  <a:effectLst/>
                  <a:uLnTx/>
                  <a:uFillTx/>
                  <a:latin typeface="Trebuchet MS" panose="020B0603020202020204" pitchFamily="34" charset="0"/>
                </a:rPr>
                <a:t>Text size</a:t>
              </a:r>
            </a:p>
            <a:p>
              <a:pPr marL="0" marR="0" lvl="0" indent="0" algn="l" defTabSz="105410" rtl="0" eaLnBrk="1" fontAlgn="auto" latinLnBrk="0" hangingPunct="1">
                <a:lnSpc>
                  <a:spcPct val="100000"/>
                </a:lnSpc>
                <a:spcBef>
                  <a:spcPts val="0"/>
                </a:spcBef>
                <a:spcAft>
                  <a:spcPts val="0"/>
                </a:spcAft>
                <a:buClrTx/>
                <a:buSzTx/>
                <a:buFontTx/>
                <a:buNone/>
                <a:defRPr/>
              </a:pPr>
              <a: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t>Adjust the size of your text based on how much content you have to present. </a:t>
              </a:r>
              <a:b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br>
              <a: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t>The default template text offers a good starting point. Follow the conference requirements.</a:t>
              </a:r>
              <a:endParaRPr lang="en-US" sz="2960" b="0" baseline="0" dirty="0">
                <a:solidFill>
                  <a:schemeClr val="bg1">
                    <a:lumMod val="75000"/>
                  </a:schemeClr>
                </a:solidFill>
                <a:latin typeface="Trebuchet MS" panose="020B0603020202020204" pitchFamily="34" charset="0"/>
              </a:endParaRPr>
            </a:p>
            <a:p>
              <a:pPr marL="1403985" lvl="2" indent="0" algn="l" defTabSz="105410"/>
              <a:endParaRPr lang="en-US" sz="2960" b="0" baseline="0" dirty="0">
                <a:solidFill>
                  <a:schemeClr val="bg1">
                    <a:lumMod val="75000"/>
                  </a:schemeClr>
                </a:solidFill>
                <a:latin typeface="Trebuchet MS" panose="020B0603020202020204" pitchFamily="34" charset="0"/>
              </a:endParaRPr>
            </a:p>
            <a:p>
              <a:pPr algn="ctr"/>
              <a:r>
                <a:rPr lang="en-US" sz="3700" b="1" baseline="0" dirty="0">
                  <a:solidFill>
                    <a:srgbClr val="FFC000"/>
                  </a:solidFill>
                  <a:latin typeface="Trebuchet MS" panose="020B0603020202020204" pitchFamily="34" charset="0"/>
                </a:rPr>
                <a:t>How to add Tables</a:t>
              </a:r>
            </a:p>
            <a:p>
              <a:pPr marL="1849755" lvl="1" indent="0" algn="l" defTabSz="105410"/>
              <a:r>
                <a:rPr lang="en-US" sz="2960" b="0" baseline="0" dirty="0">
                  <a:solidFill>
                    <a:schemeClr val="bg1">
                      <a:lumMod val="75000"/>
                    </a:schemeClr>
                  </a:solidFill>
                  <a:latin typeface="Trebuchet MS" panose="020B0603020202020204" pitchFamily="34" charset="0"/>
                </a:rPr>
                <a:t>To add a table from scratch go to the INSERT menu and  click on TABLE. A drop-down box will help you select rows and columns. </a:t>
              </a:r>
            </a:p>
            <a:p>
              <a:pPr marL="0" lvl="0" indent="0" algn="l" defTabSz="105410"/>
              <a:r>
                <a:rPr lang="en-US" sz="2960" b="0" baseline="0" dirty="0">
                  <a:solidFill>
                    <a:schemeClr val="bg1">
                      <a:lumMod val="75000"/>
                    </a:schemeClr>
                  </a:solidFill>
                  <a:latin typeface="Trebuchet MS" panose="020B0603020202020204" pitchFamily="34" charset="0"/>
                </a:rPr>
                <a:t>You can also copy and a paste a table from Word or another PowerPoint document. A pasted table may need to be re-formatted by RIGHT-CLICK &gt; FORMAT SHAPE, TEXT BOX, Margins.</a:t>
              </a:r>
            </a:p>
            <a:p>
              <a:pPr marL="0" lvl="0" indent="0" algn="l" defTabSz="105410"/>
              <a:endParaRPr lang="en-US" sz="2960" b="0" baseline="0" dirty="0">
                <a:solidFill>
                  <a:schemeClr val="bg1">
                    <a:lumMod val="75000"/>
                  </a:schemeClr>
                </a:solidFill>
                <a:latin typeface="Trebuchet MS" panose="020B0603020202020204" pitchFamily="34" charset="0"/>
              </a:endParaRPr>
            </a:p>
            <a:p>
              <a:pPr marL="0" marR="0" lvl="0" indent="0" algn="ctr" defTabSz="1403985" rtl="0" eaLnBrk="1" fontAlgn="auto" latinLnBrk="0" hangingPunct="1">
                <a:lnSpc>
                  <a:spcPct val="100000"/>
                </a:lnSpc>
                <a:spcBef>
                  <a:spcPts val="0"/>
                </a:spcBef>
                <a:spcAft>
                  <a:spcPts val="0"/>
                </a:spcAft>
                <a:buClrTx/>
                <a:buSzTx/>
                <a:buFontTx/>
                <a:buNone/>
                <a:defRPr/>
              </a:pPr>
              <a:r>
                <a:rPr kumimoji="0" lang="en-US" sz="3700" b="1" i="0" u="none" strike="noStrike" kern="1200" cap="none" spc="0" normalizeH="0" baseline="0" noProof="0" dirty="0">
                  <a:ln>
                    <a:noFill/>
                  </a:ln>
                  <a:solidFill>
                    <a:srgbClr val="FFC000"/>
                  </a:solidFill>
                  <a:effectLst/>
                  <a:uLnTx/>
                  <a:uFillTx/>
                  <a:latin typeface="Trebuchet MS" panose="020B0603020202020204" pitchFamily="34" charset="0"/>
                </a:rPr>
                <a:t>Graphs / Charts</a:t>
              </a:r>
            </a:p>
            <a:p>
              <a:pPr marL="0" marR="0" lvl="0" indent="0" algn="l" defTabSz="105410" rtl="0" eaLnBrk="1" fontAlgn="auto" latinLnBrk="0" hangingPunct="1">
                <a:lnSpc>
                  <a:spcPct val="100000"/>
                </a:lnSpc>
                <a:spcBef>
                  <a:spcPts val="0"/>
                </a:spcBef>
                <a:spcAft>
                  <a:spcPts val="0"/>
                </a:spcAft>
                <a:buClrTx/>
                <a:buSzTx/>
                <a:buFontTx/>
                <a:buNone/>
                <a:defRPr/>
              </a:pPr>
              <a: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t>You can simply copy and paste charts and graphs from Excel or Word. Some reformatting may be required depending on how the original document has been created.</a:t>
              </a:r>
            </a:p>
            <a:p>
              <a:pPr marL="0" marR="0" lvl="0" indent="0" algn="l" defTabSz="105410" rtl="0" eaLnBrk="1" fontAlgn="auto" latinLnBrk="0" hangingPunct="1">
                <a:lnSpc>
                  <a:spcPct val="100000"/>
                </a:lnSpc>
                <a:spcBef>
                  <a:spcPts val="0"/>
                </a:spcBef>
                <a:spcAft>
                  <a:spcPts val="0"/>
                </a:spcAft>
                <a:buClrTx/>
                <a:buSzTx/>
                <a:buFontTx/>
                <a:buNone/>
                <a:defRPr/>
              </a:pPr>
              <a:endPar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endParaRPr>
            </a:p>
            <a:p>
              <a:pPr marL="0" marR="0" lvl="0" indent="0" algn="ctr" defTabSz="1403985" rtl="0" eaLnBrk="1" fontAlgn="auto" latinLnBrk="0" hangingPunct="1">
                <a:lnSpc>
                  <a:spcPct val="100000"/>
                </a:lnSpc>
                <a:spcBef>
                  <a:spcPts val="0"/>
                </a:spcBef>
                <a:spcAft>
                  <a:spcPts val="0"/>
                </a:spcAft>
                <a:buClrTx/>
                <a:buSzTx/>
                <a:buFontTx/>
                <a:buNone/>
                <a:defRPr/>
              </a:pPr>
              <a:r>
                <a:rPr kumimoji="0" lang="en-US" sz="3700" b="1" i="0" u="none" strike="noStrike" kern="1200" cap="none" spc="0" normalizeH="0" baseline="0" noProof="0" dirty="0">
                  <a:ln>
                    <a:noFill/>
                  </a:ln>
                  <a:solidFill>
                    <a:srgbClr val="FFC000"/>
                  </a:solidFill>
                  <a:effectLst/>
                  <a:uLnTx/>
                  <a:uFillTx/>
                  <a:latin typeface="Trebuchet MS" panose="020B0603020202020204" pitchFamily="34" charset="0"/>
                </a:rPr>
                <a:t>How to change the column configuration</a:t>
              </a:r>
            </a:p>
            <a:p>
              <a:pPr marL="0" marR="0" lvl="0" indent="0" algn="l" defTabSz="105410" rtl="0" eaLnBrk="1" fontAlgn="auto" latinLnBrk="0" hangingPunct="1">
                <a:lnSpc>
                  <a:spcPct val="100000"/>
                </a:lnSpc>
                <a:spcBef>
                  <a:spcPts val="0"/>
                </a:spcBef>
                <a:spcAft>
                  <a:spcPts val="0"/>
                </a:spcAft>
                <a:buClrTx/>
                <a:buSzTx/>
                <a:buFontTx/>
                <a:buNone/>
                <a:defRPr/>
              </a:pPr>
              <a: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t>RIGHT-CLICK on the poster background and select LAYOUT to see the column options available for this template. The poster columns can also be customized on the Master. VIEW &gt; MASTER.</a:t>
              </a:r>
            </a:p>
            <a:p>
              <a:pPr marL="0" marR="0" lvl="0" indent="0" algn="ctr" defTabSz="1403985" rtl="0" eaLnBrk="1" fontAlgn="auto" latinLnBrk="0" hangingPunct="1">
                <a:lnSpc>
                  <a:spcPct val="100000"/>
                </a:lnSpc>
                <a:spcBef>
                  <a:spcPts val="0"/>
                </a:spcBef>
                <a:spcAft>
                  <a:spcPts val="0"/>
                </a:spcAft>
                <a:buClrTx/>
                <a:buSzTx/>
                <a:buFontTx/>
                <a:buNone/>
                <a:defRPr/>
              </a:pPr>
              <a:endParaRPr kumimoji="0" lang="en-US" sz="3700" b="1" i="0" u="none" strike="noStrike" kern="1200" cap="none" spc="0" normalizeH="0" baseline="0" noProof="0" dirty="0">
                <a:ln>
                  <a:noFill/>
                </a:ln>
                <a:solidFill>
                  <a:srgbClr val="FFC000"/>
                </a:solidFill>
                <a:effectLst/>
                <a:uLnTx/>
                <a:uFillTx/>
                <a:latin typeface="Trebuchet MS" panose="020B0603020202020204" pitchFamily="34" charset="0"/>
              </a:endParaRPr>
            </a:p>
            <a:p>
              <a:pPr marL="0" marR="0" lvl="0" indent="0" algn="ctr" defTabSz="1403985" rtl="0" eaLnBrk="1" fontAlgn="auto" latinLnBrk="0" hangingPunct="1">
                <a:lnSpc>
                  <a:spcPct val="100000"/>
                </a:lnSpc>
                <a:spcBef>
                  <a:spcPts val="0"/>
                </a:spcBef>
                <a:spcAft>
                  <a:spcPts val="0"/>
                </a:spcAft>
                <a:buClrTx/>
                <a:buSzTx/>
                <a:buFontTx/>
                <a:buNone/>
                <a:defRPr/>
              </a:pPr>
              <a:r>
                <a:rPr kumimoji="0" lang="en-US" sz="3700" b="1" i="0" u="none" strike="noStrike" kern="1200" cap="none" spc="0" normalizeH="0" baseline="0" noProof="0" dirty="0">
                  <a:ln>
                    <a:noFill/>
                  </a:ln>
                  <a:solidFill>
                    <a:srgbClr val="FFC000"/>
                  </a:solidFill>
                  <a:effectLst/>
                  <a:uLnTx/>
                  <a:uFillTx/>
                  <a:latin typeface="Trebuchet MS" panose="020B0603020202020204" pitchFamily="34" charset="0"/>
                </a:rPr>
                <a:t>How to remove the info bars</a:t>
              </a:r>
            </a:p>
            <a:p>
              <a:pPr marL="0" marR="0" lvl="0" indent="0" algn="l" defTabSz="105410" rtl="0" eaLnBrk="1" fontAlgn="auto" latinLnBrk="0" hangingPunct="1">
                <a:lnSpc>
                  <a:spcPct val="100000"/>
                </a:lnSpc>
                <a:spcBef>
                  <a:spcPts val="0"/>
                </a:spcBef>
                <a:spcAft>
                  <a:spcPts val="0"/>
                </a:spcAft>
                <a:buClrTx/>
                <a:buSzTx/>
                <a:buFontTx/>
                <a:buNone/>
                <a:defRPr/>
              </a:pPr>
              <a: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05410" rtl="0" eaLnBrk="1" fontAlgn="auto" latinLnBrk="0" hangingPunct="1">
                <a:lnSpc>
                  <a:spcPct val="100000"/>
                </a:lnSpc>
                <a:spcBef>
                  <a:spcPts val="0"/>
                </a:spcBef>
                <a:spcAft>
                  <a:spcPts val="0"/>
                </a:spcAft>
                <a:buClrTx/>
                <a:buSzTx/>
                <a:buFontTx/>
                <a:buNone/>
                <a:defRPr/>
              </a:pPr>
              <a:endPar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endParaRPr>
            </a:p>
            <a:p>
              <a:pPr marL="0" marR="0" lvl="0" indent="0" algn="ctr" defTabSz="1403985" rtl="0" eaLnBrk="1" fontAlgn="auto" latinLnBrk="0" hangingPunct="1">
                <a:lnSpc>
                  <a:spcPct val="100000"/>
                </a:lnSpc>
                <a:spcBef>
                  <a:spcPts val="0"/>
                </a:spcBef>
                <a:spcAft>
                  <a:spcPts val="0"/>
                </a:spcAft>
                <a:buClrTx/>
                <a:buSzTx/>
                <a:buFontTx/>
                <a:buNone/>
                <a:defRPr/>
              </a:pPr>
              <a:r>
                <a:rPr kumimoji="0" lang="en-US" sz="3700" b="1" i="0" u="none" strike="noStrike" kern="1200" cap="none" spc="0" normalizeH="0" baseline="0" noProof="0" dirty="0">
                  <a:ln>
                    <a:noFill/>
                  </a:ln>
                  <a:solidFill>
                    <a:srgbClr val="FFC000"/>
                  </a:solidFill>
                  <a:effectLst/>
                  <a:uLnTx/>
                  <a:uFillTx/>
                  <a:latin typeface="Trebuchet MS" panose="020B0603020202020204" pitchFamily="34" charset="0"/>
                </a:rPr>
                <a:t>Save your work</a:t>
              </a:r>
            </a:p>
            <a:p>
              <a:pPr marL="0" marR="0" lvl="0" indent="0" algn="l" defTabSz="105410" rtl="0" eaLnBrk="1" fontAlgn="auto" latinLnBrk="0" hangingPunct="1">
                <a:lnSpc>
                  <a:spcPct val="100000"/>
                </a:lnSpc>
                <a:spcBef>
                  <a:spcPts val="0"/>
                </a:spcBef>
                <a:spcAft>
                  <a:spcPts val="0"/>
                </a:spcAft>
                <a:buClrTx/>
                <a:buSzTx/>
                <a:buFontTx/>
                <a:buNone/>
                <a:defRPr/>
              </a:pPr>
              <a: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t>Save your template as a PowerPoint document. For printing, save as PowerPoint or “Print-quality” PDF.</a:t>
              </a:r>
            </a:p>
            <a:p>
              <a:pPr marL="0" marR="0" lvl="0" indent="0" algn="l" defTabSz="105410" rtl="0" eaLnBrk="1" fontAlgn="auto" latinLnBrk="0" hangingPunct="1">
                <a:lnSpc>
                  <a:spcPct val="100000"/>
                </a:lnSpc>
                <a:spcBef>
                  <a:spcPts val="0"/>
                </a:spcBef>
                <a:spcAft>
                  <a:spcPts val="0"/>
                </a:spcAft>
                <a:buClrTx/>
                <a:buSzTx/>
                <a:buFontTx/>
                <a:buNone/>
                <a:defRPr/>
              </a:pPr>
              <a:endParaRPr lang="en-US" sz="2960" b="0" baseline="0" dirty="0">
                <a:solidFill>
                  <a:schemeClr val="bg1">
                    <a:lumMod val="75000"/>
                  </a:schemeClr>
                </a:solidFill>
                <a:latin typeface="Trebuchet MS" panose="020B0603020202020204" pitchFamily="34" charset="0"/>
              </a:endParaRPr>
            </a:p>
            <a:p>
              <a:pPr marL="0" marR="0" lvl="0" indent="0" algn="ctr" defTabSz="1403985" rtl="0" eaLnBrk="1" fontAlgn="auto" latinLnBrk="0" hangingPunct="1">
                <a:lnSpc>
                  <a:spcPct val="100000"/>
                </a:lnSpc>
                <a:spcBef>
                  <a:spcPts val="0"/>
                </a:spcBef>
                <a:spcAft>
                  <a:spcPts val="0"/>
                </a:spcAft>
                <a:buClrTx/>
                <a:buSzTx/>
                <a:buFontTx/>
                <a:buNone/>
                <a:defRPr/>
              </a:pPr>
              <a:r>
                <a:rPr kumimoji="0" lang="en-US" sz="3700" b="1" i="0" u="none" strike="noStrike" kern="1200" cap="none" spc="0" normalizeH="0" baseline="0" noProof="0" dirty="0">
                  <a:ln>
                    <a:noFill/>
                  </a:ln>
                  <a:solidFill>
                    <a:srgbClr val="FFC000"/>
                  </a:solidFill>
                  <a:effectLst/>
                  <a:uLnTx/>
                  <a:uFillTx/>
                  <a:latin typeface="Trebuchet MS" panose="020B0603020202020204" pitchFamily="34" charset="0"/>
                </a:rPr>
                <a:t>Print your poster</a:t>
              </a:r>
            </a:p>
            <a:p>
              <a:pPr marL="0" marR="0" lvl="0" indent="0" algn="l" defTabSz="105410" rtl="0" eaLnBrk="1" fontAlgn="auto" latinLnBrk="0" hangingPunct="1">
                <a:lnSpc>
                  <a:spcPct val="100000"/>
                </a:lnSpc>
                <a:spcBef>
                  <a:spcPts val="0"/>
                </a:spcBef>
                <a:spcAft>
                  <a:spcPts val="0"/>
                </a:spcAft>
                <a:buClrTx/>
                <a:buSzTx/>
                <a:buFontTx/>
                <a:buNone/>
                <a:defRPr/>
              </a:pPr>
              <a:r>
                <a:rPr kumimoji="0" lang="en-US" sz="2960" b="0" i="0" u="none" strike="noStrike" kern="1200" cap="none" spc="0" normalizeH="0" baseline="0" noProof="0" dirty="0">
                  <a:ln>
                    <a:noFill/>
                  </a:ln>
                  <a:solidFill>
                    <a:prstClr val="white">
                      <a:lumMod val="75000"/>
                    </a:prstClr>
                  </a:solidFill>
                  <a:effectLst/>
                  <a:uLnTx/>
                  <a:uFillTx/>
                  <a:latin typeface="Trebuchet MS" panose="020B0603020202020204"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05410" rtl="0" eaLnBrk="1" fontAlgn="auto" latinLnBrk="0" hangingPunct="1">
                <a:lnSpc>
                  <a:spcPct val="100000"/>
                </a:lnSpc>
                <a:spcBef>
                  <a:spcPts val="0"/>
                </a:spcBef>
                <a:spcAft>
                  <a:spcPts val="0"/>
                </a:spcAft>
                <a:buClrTx/>
                <a:buSzTx/>
                <a:buFontTx/>
                <a:buNone/>
                <a:defRPr/>
              </a:pPr>
              <a:endParaRPr kumimoji="0" lang="en-US" sz="2590" b="0" i="0" u="none" strike="noStrike" kern="1200" cap="none" spc="0" normalizeH="0" baseline="0" noProof="0" dirty="0">
                <a:ln>
                  <a:noFill/>
                </a:ln>
                <a:solidFill>
                  <a:prstClr val="white">
                    <a:lumMod val="75000"/>
                  </a:prstClr>
                </a:solidFill>
                <a:effectLst/>
                <a:uLnTx/>
                <a:uFillTx/>
                <a:latin typeface="Trebuchet MS" panose="020B0603020202020204" pitchFamily="34" charset="0"/>
              </a:endParaRPr>
            </a:p>
          </p:txBody>
        </p:sp>
        <p:graphicFrame>
          <p:nvGraphicFramePr>
            <p:cNvPr id="74" name="Object 73"/>
            <p:cNvGraphicFramePr>
              <a:graphicFrameLocks noChangeAspect="1"/>
            </p:cNvGraphicFramePr>
            <p:nvPr userDrawn="1"/>
          </p:nvGraphicFramePr>
          <p:xfrm>
            <a:off x="46871237" y="4169810"/>
            <a:ext cx="5586150" cy="2063772"/>
          </p:xfrm>
          <a:graphic>
            <a:graphicData uri="http://schemas.openxmlformats.org/presentationml/2006/ole">
              <mc:AlternateContent xmlns:mc="http://schemas.openxmlformats.org/markup-compatibility/2006">
                <mc:Choice xmlns:v="urn:schemas-microsoft-com:vml" Requires="v">
                  <p:oleObj name="Image" r:id="rId11" imgW="3429000" imgH="1266825" progId="Photoshop.Image.13">
                    <p:embed/>
                  </p:oleObj>
                </mc:Choice>
                <mc:Fallback>
                  <p:oleObj name="Image" r:id="rId11" imgW="3429000" imgH="1266825" progId="Photoshop.Image.13">
                    <p:embed/>
                    <p:pic>
                      <p:nvPicPr>
                        <p:cNvPr id="0" name="Object 73"/>
                        <p:cNvPicPr/>
                        <p:nvPr/>
                      </p:nvPicPr>
                      <p:blipFill>
                        <a:blip r:embed="rId12"/>
                        <a:stretch>
                          <a:fillRect/>
                        </a:stretch>
                      </p:blipFill>
                      <p:spPr>
                        <a:xfrm>
                          <a:off x="46871237" y="4169810"/>
                          <a:ext cx="5586150" cy="2063772"/>
                        </a:xfrm>
                        <a:prstGeom prst="rect">
                          <a:avLst/>
                        </a:prstGeom>
                      </p:spPr>
                    </p:pic>
                  </p:oleObj>
                </mc:Fallback>
              </mc:AlternateContent>
            </a:graphicData>
          </a:graphic>
        </p:graphicFrame>
        <p:pic>
          <p:nvPicPr>
            <p:cNvPr id="75" name="Picture 74"/>
            <p:cNvPicPr>
              <a:picLocks noChangeAspect="1"/>
            </p:cNvPicPr>
            <p:nvPr userDrawn="1"/>
          </p:nvPicPr>
          <p:blipFill>
            <a:blip r:embed="rId13"/>
            <a:stretch>
              <a:fillRect/>
            </a:stretch>
          </p:blipFill>
          <p:spPr>
            <a:xfrm>
              <a:off x="44487207" y="9867815"/>
              <a:ext cx="2969584" cy="1370577"/>
            </a:xfrm>
            <a:prstGeom prst="rect">
              <a:avLst/>
            </a:prstGeom>
            <a:ln>
              <a:noFill/>
            </a:ln>
          </p:spPr>
        </p:pic>
        <p:graphicFrame>
          <p:nvGraphicFramePr>
            <p:cNvPr id="76" name="Object 75"/>
            <p:cNvGraphicFramePr>
              <a:graphicFrameLocks noChangeAspect="1"/>
            </p:cNvGraphicFramePr>
            <p:nvPr userDrawn="1"/>
          </p:nvGraphicFramePr>
          <p:xfrm>
            <a:off x="44715065" y="15720145"/>
            <a:ext cx="1482266" cy="992162"/>
          </p:xfrm>
          <a:graphic>
            <a:graphicData uri="http://schemas.openxmlformats.org/presentationml/2006/ole">
              <mc:AlternateContent xmlns:mc="http://schemas.openxmlformats.org/markup-compatibility/2006">
                <mc:Choice xmlns:v="urn:schemas-microsoft-com:vml" Requires="v">
                  <p:oleObj name="Image" r:id="rId14" imgW="1181100" imgH="790575" progId="Photoshop.Image.13">
                    <p:embed/>
                  </p:oleObj>
                </mc:Choice>
                <mc:Fallback>
                  <p:oleObj name="Image" r:id="rId14" imgW="1181100" imgH="790575" progId="Photoshop.Image.13">
                    <p:embed/>
                    <p:pic>
                      <p:nvPicPr>
                        <p:cNvPr id="0" name="Object 75"/>
                        <p:cNvPicPr/>
                        <p:nvPr/>
                      </p:nvPicPr>
                      <p:blipFill>
                        <a:blip r:embed="rId15"/>
                        <a:stretch>
                          <a:fillRect/>
                        </a:stretch>
                      </p:blipFill>
                      <p:spPr>
                        <a:xfrm>
                          <a:off x="44715065" y="15720145"/>
                          <a:ext cx="1482266" cy="992162"/>
                        </a:xfrm>
                        <a:prstGeom prst="rect">
                          <a:avLst/>
                        </a:prstGeom>
                      </p:spPr>
                    </p:pic>
                  </p:oleObj>
                </mc:Fallback>
              </mc:AlternateContent>
            </a:graphicData>
          </a:graphic>
        </p:graphicFrame>
        <p:grpSp>
          <p:nvGrpSpPr>
            <p:cNvPr id="77" name="Group 76"/>
            <p:cNvGrpSpPr/>
            <p:nvPr userDrawn="1"/>
          </p:nvGrpSpPr>
          <p:grpSpPr>
            <a:xfrm>
              <a:off x="44487207" y="36227064"/>
              <a:ext cx="10354213" cy="1265612"/>
              <a:chOff x="44200453" y="34232958"/>
              <a:chExt cx="9771399" cy="1090622"/>
            </a:xfrm>
          </p:grpSpPr>
          <p:sp>
            <p:nvSpPr>
              <p:cNvPr id="79" name="Rounded Rectangle 78"/>
              <p:cNvSpPr/>
              <p:nvPr userDrawn="1"/>
            </p:nvSpPr>
            <p:spPr>
              <a:xfrm>
                <a:off x="44200453" y="34232958"/>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850"/>
              </a:p>
            </p:txBody>
          </p:sp>
          <p:pic>
            <p:nvPicPr>
              <p:cNvPr id="80" name="Picture 7" descr="http://t2.gstatic.com/images?q=tbn:ANd9GcR4APHC6TT9w54M2zn_pvCiBxUNcspYPoVxirLRphBoJabfSvu7zw">
                <a:hlinkClick r:id="rId16"/>
              </p:cNvPr>
              <p:cNvPicPr>
                <a:picLocks noChangeAspect="1" noChangeArrowheads="1"/>
              </p:cNvPicPr>
              <p:nvPr userDrawn="1"/>
            </p:nvPicPr>
            <p:blipFill>
              <a:blip r:embed="rId17" cstate="print"/>
              <a:srcRect/>
              <a:stretch>
                <a:fillRect/>
              </a:stretch>
            </p:blipFill>
            <p:spPr bwMode="auto">
              <a:xfrm>
                <a:off x="44326393" y="34331292"/>
                <a:ext cx="914401" cy="914399"/>
              </a:xfrm>
              <a:prstGeom prst="rect">
                <a:avLst/>
              </a:prstGeom>
              <a:noFill/>
              <a:ln>
                <a:noFill/>
              </a:ln>
            </p:spPr>
          </p:pic>
          <p:sp>
            <p:nvSpPr>
              <p:cNvPr id="81" name="TextBox 80"/>
              <p:cNvSpPr txBox="1"/>
              <p:nvPr userDrawn="1"/>
            </p:nvSpPr>
            <p:spPr>
              <a:xfrm>
                <a:off x="45300663" y="34422880"/>
                <a:ext cx="8671189" cy="617128"/>
              </a:xfrm>
              <a:prstGeom prst="rect">
                <a:avLst/>
              </a:prstGeom>
              <a:noFill/>
              <a:ln>
                <a:noFill/>
              </a:ln>
            </p:spPr>
            <p:txBody>
              <a:bodyPr wrap="square" rtlCol="0">
                <a:spAutoFit/>
              </a:bodyPr>
              <a:lstStyle/>
              <a:p>
                <a:r>
                  <a:rPr lang="en-US" sz="2220" dirty="0">
                    <a:solidFill>
                      <a:schemeClr val="tx2"/>
                    </a:solidFill>
                    <a:latin typeface="Trebuchet MS" panose="020B0603020202020204" pitchFamily="34" charset="0"/>
                  </a:rPr>
                  <a:t>Student</a:t>
                </a:r>
                <a:r>
                  <a:rPr lang="en-US" sz="2220" baseline="0" dirty="0">
                    <a:solidFill>
                      <a:schemeClr val="tx2"/>
                    </a:solidFill>
                    <a:latin typeface="Trebuchet MS" panose="020B0603020202020204" pitchFamily="34" charset="0"/>
                  </a:rPr>
                  <a:t> discounts are available on our </a:t>
                </a:r>
                <a:r>
                  <a:rPr lang="en-US" sz="2220" baseline="0" dirty="0" err="1">
                    <a:solidFill>
                      <a:schemeClr val="tx2"/>
                    </a:solidFill>
                    <a:latin typeface="Trebuchet MS" panose="020B0603020202020204" pitchFamily="34" charset="0"/>
                  </a:rPr>
                  <a:t>Facebook</a:t>
                </a:r>
                <a:r>
                  <a:rPr lang="en-US" sz="2220" baseline="0" dirty="0">
                    <a:solidFill>
                      <a:schemeClr val="tx2"/>
                    </a:solidFill>
                    <a:latin typeface="Trebuchet MS" panose="020B0603020202020204" pitchFamily="34" charset="0"/>
                  </a:rPr>
                  <a:t> page.</a:t>
                </a:r>
                <a:br>
                  <a:rPr lang="en-US" sz="2220" baseline="0" dirty="0">
                    <a:solidFill>
                      <a:schemeClr val="tx2"/>
                    </a:solidFill>
                    <a:latin typeface="Trebuchet MS" panose="020B0603020202020204" pitchFamily="34" charset="0"/>
                  </a:rPr>
                </a:br>
                <a:r>
                  <a:rPr lang="en-US" sz="2220" baseline="0" dirty="0">
                    <a:solidFill>
                      <a:schemeClr val="tx2"/>
                    </a:solidFill>
                    <a:latin typeface="Trebuchet MS" panose="020B0603020202020204" pitchFamily="34" charset="0"/>
                  </a:rPr>
                  <a:t>Go to </a:t>
                </a:r>
                <a:r>
                  <a:rPr lang="en-US" sz="2220" u="sng" baseline="0" dirty="0">
                    <a:solidFill>
                      <a:schemeClr val="tx2"/>
                    </a:solidFill>
                    <a:latin typeface="Trebuchet MS" panose="020B0603020202020204" pitchFamily="34" charset="0"/>
                  </a:rPr>
                  <a:t>PosterPresentations.com</a:t>
                </a:r>
                <a:r>
                  <a:rPr lang="en-US" sz="2220" baseline="0" dirty="0">
                    <a:solidFill>
                      <a:schemeClr val="tx2"/>
                    </a:solidFill>
                    <a:latin typeface="Trebuchet MS" panose="020B0603020202020204" pitchFamily="34" charset="0"/>
                  </a:rPr>
                  <a:t> and click on the FB icon. </a:t>
                </a:r>
                <a:endParaRPr lang="en-US" sz="2220" dirty="0">
                  <a:solidFill>
                    <a:schemeClr val="tx2"/>
                  </a:solidFill>
                  <a:latin typeface="Trebuchet MS" panose="020B0603020202020204" pitchFamily="34" charset="0"/>
                </a:endParaRPr>
              </a:p>
            </p:txBody>
          </p:sp>
        </p:grpSp>
      </p:grpSp>
      <p:sp>
        <p:nvSpPr>
          <p:cNvPr id="35" name="Rounded Rectangle 34"/>
          <p:cNvSpPr/>
          <p:nvPr userDrawn="1"/>
        </p:nvSpPr>
        <p:spPr>
          <a:xfrm>
            <a:off x="0" y="-46934"/>
            <a:ext cx="30275213" cy="6213933"/>
          </a:xfrm>
          <a:prstGeom prst="roundRect">
            <a:avLst>
              <a:gd name="adj" fmla="val 1956"/>
            </a:avLst>
          </a:prstGeom>
          <a:gradFill>
            <a:gsLst>
              <a:gs pos="0">
                <a:schemeClr val="accent6">
                  <a:lumMod val="40000"/>
                  <a:lumOff val="60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850"/>
          </a:p>
        </p:txBody>
      </p:sp>
      <p:cxnSp>
        <p:nvCxnSpPr>
          <p:cNvPr id="45" name="Straight Connector 44"/>
          <p:cNvCxnSpPr/>
          <p:nvPr userDrawn="1"/>
        </p:nvCxnSpPr>
        <p:spPr>
          <a:xfrm>
            <a:off x="0" y="6220699"/>
            <a:ext cx="30275213" cy="0"/>
          </a:xfrm>
          <a:prstGeom prst="line">
            <a:avLst/>
          </a:prstGeom>
          <a:ln w="174625" cmpd="sng">
            <a:solidFill>
              <a:schemeClr val="accent6">
                <a:lumMod val="40000"/>
                <a:lumOff val="60000"/>
              </a:schemeClr>
            </a:solidFill>
            <a:prstDash val="solid"/>
          </a:ln>
        </p:spPr>
        <p:style>
          <a:lnRef idx="1">
            <a:schemeClr val="accent1"/>
          </a:lnRef>
          <a:fillRef idx="0">
            <a:schemeClr val="accent1"/>
          </a:fillRef>
          <a:effectRef idx="0">
            <a:schemeClr val="accent1"/>
          </a:effectRef>
          <a:fontRef idx="minor">
            <a:schemeClr val="tx1"/>
          </a:fontRef>
        </p:style>
      </p:cxnSp>
      <p:sp>
        <p:nvSpPr>
          <p:cNvPr id="48" name="Rounded Rectangle 47"/>
          <p:cNvSpPr/>
          <p:nvPr userDrawn="1"/>
        </p:nvSpPr>
        <p:spPr>
          <a:xfrm>
            <a:off x="674859" y="6911024"/>
            <a:ext cx="28966336" cy="34703747"/>
          </a:xfrm>
          <a:prstGeom prst="roundRect">
            <a:avLst>
              <a:gd name="adj" fmla="val 1956"/>
            </a:avLst>
          </a:prstGeom>
          <a:gradFill>
            <a:gsLst>
              <a:gs pos="0">
                <a:schemeClr val="accent6">
                  <a:lumMod val="40000"/>
                  <a:lumOff val="60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850"/>
          </a:p>
        </p:txBody>
      </p:sp>
      <p:sp>
        <p:nvSpPr>
          <p:cNvPr id="51" name="TextBox 50"/>
          <p:cNvSpPr txBox="1"/>
          <p:nvPr userDrawn="1"/>
        </p:nvSpPr>
        <p:spPr>
          <a:xfrm>
            <a:off x="30678687" y="41187803"/>
            <a:ext cx="5321372" cy="1256696"/>
          </a:xfrm>
          <a:prstGeom prst="rect">
            <a:avLst/>
          </a:prstGeom>
          <a:noFill/>
        </p:spPr>
        <p:txBody>
          <a:bodyPr wrap="square" lIns="60395" tIns="30197" rIns="60395" bIns="30197" rtlCol="0">
            <a:spAutoFit/>
          </a:bodyPr>
          <a:lstStyle/>
          <a:p>
            <a:pPr marL="370205" indent="0">
              <a:lnSpc>
                <a:spcPct val="100000"/>
              </a:lnSpc>
            </a:pPr>
            <a:r>
              <a:rPr lang="en-US" sz="2220" dirty="0">
                <a:solidFill>
                  <a:schemeClr val="bg1"/>
                </a:solidFill>
              </a:rPr>
              <a:t>©2015</a:t>
            </a:r>
            <a:r>
              <a:rPr lang="en-US" sz="2220" baseline="0" dirty="0">
                <a:solidFill>
                  <a:schemeClr val="bg1"/>
                </a:solidFill>
              </a:rPr>
              <a:t> </a:t>
            </a:r>
            <a:r>
              <a:rPr lang="en-US" sz="2220" dirty="0">
                <a:solidFill>
                  <a:schemeClr val="bg1"/>
                </a:solidFill>
              </a:rPr>
              <a:t>PosterPresentations.com</a:t>
            </a:r>
          </a:p>
          <a:p>
            <a:pPr marL="634365" indent="0">
              <a:lnSpc>
                <a:spcPct val="100000"/>
              </a:lnSpc>
            </a:pPr>
            <a:r>
              <a:rPr lang="en-US" sz="1850" dirty="0">
                <a:solidFill>
                  <a:schemeClr val="bg1"/>
                </a:solidFill>
              </a:rPr>
              <a:t>2117 Fourth Street ,</a:t>
            </a:r>
            <a:r>
              <a:rPr lang="en-US" sz="1850" baseline="0" dirty="0">
                <a:solidFill>
                  <a:schemeClr val="bg1"/>
                </a:solidFill>
              </a:rPr>
              <a:t> Unit C</a:t>
            </a:r>
          </a:p>
          <a:p>
            <a:pPr marL="634365" indent="0">
              <a:lnSpc>
                <a:spcPct val="100000"/>
              </a:lnSpc>
            </a:pPr>
            <a:r>
              <a:rPr lang="en-US" sz="1850" baseline="0" dirty="0">
                <a:solidFill>
                  <a:schemeClr val="bg1"/>
                </a:solidFill>
              </a:rPr>
              <a:t>Berkeley CA </a:t>
            </a:r>
            <a:r>
              <a:rPr lang="en-US" sz="1665" baseline="0" dirty="0">
                <a:solidFill>
                  <a:schemeClr val="bg1"/>
                </a:solidFill>
              </a:rPr>
              <a:t>94710</a:t>
            </a:r>
            <a:endParaRPr lang="en-US" sz="1850" baseline="0" dirty="0">
              <a:solidFill>
                <a:schemeClr val="bg1"/>
              </a:solidFill>
            </a:endParaRPr>
          </a:p>
          <a:p>
            <a:pPr marL="634365" indent="0">
              <a:lnSpc>
                <a:spcPct val="100000"/>
              </a:lnSpc>
            </a:pPr>
            <a:r>
              <a:rPr lang="en-US" sz="1850" b="1" baseline="0" dirty="0">
                <a:solidFill>
                  <a:srgbClr val="FFFF00"/>
                </a:solidFill>
              </a:rPr>
              <a:t>posterpresenter@gmail.com</a:t>
            </a:r>
            <a:endParaRPr lang="en-US" sz="2220" b="1" dirty="0">
              <a:solidFill>
                <a:srgbClr val="FFFF00"/>
              </a:solidFill>
            </a:endParaRPr>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ctr" defTabSz="4168775" rtl="0" eaLnBrk="1" latinLnBrk="0" hangingPunct="1">
        <a:spcBef>
          <a:spcPct val="0"/>
        </a:spcBef>
        <a:buNone/>
        <a:defRPr sz="8325" kern="1200">
          <a:solidFill>
            <a:schemeClr val="bg1"/>
          </a:solidFill>
          <a:latin typeface="Trebuchet MS" panose="020B0603020202020204" pitchFamily="34" charset="0"/>
          <a:ea typeface="+mj-ea"/>
          <a:cs typeface="+mj-cs"/>
        </a:defRPr>
      </a:lvl1pPr>
    </p:titleStyle>
    <p:bodyStyle>
      <a:lvl1pPr marL="1563370" indent="-1563370" algn="l" defTabSz="4168775" rtl="0" eaLnBrk="1" latinLnBrk="0" hangingPunct="1">
        <a:spcBef>
          <a:spcPct val="20000"/>
        </a:spcBef>
        <a:buFont typeface="Arial" panose="020B0604020202020204" pitchFamily="34" charset="0"/>
        <a:buChar char="•"/>
        <a:defRPr sz="14610" kern="1200">
          <a:solidFill>
            <a:schemeClr val="tx1"/>
          </a:solidFill>
          <a:latin typeface="+mn-lt"/>
          <a:ea typeface="+mn-ea"/>
          <a:cs typeface="+mn-cs"/>
        </a:defRPr>
      </a:lvl1pPr>
      <a:lvl2pPr marL="3387090" indent="-1303020" algn="l" defTabSz="4168775" rtl="0" eaLnBrk="1" latinLnBrk="0" hangingPunct="1">
        <a:spcBef>
          <a:spcPct val="20000"/>
        </a:spcBef>
        <a:buFont typeface="Arial" panose="020B0604020202020204" pitchFamily="34" charset="0"/>
        <a:buChar char="–"/>
        <a:defRPr sz="12855" kern="1200">
          <a:solidFill>
            <a:schemeClr val="tx1"/>
          </a:solidFill>
          <a:latin typeface="+mn-lt"/>
          <a:ea typeface="+mn-ea"/>
          <a:cs typeface="+mn-cs"/>
        </a:defRPr>
      </a:lvl2pPr>
      <a:lvl3pPr marL="5210810" indent="-1042035" algn="l" defTabSz="4168775" rtl="0" eaLnBrk="1" latinLnBrk="0" hangingPunct="1">
        <a:spcBef>
          <a:spcPct val="20000"/>
        </a:spcBef>
        <a:buFont typeface="Arial" panose="020B0604020202020204" pitchFamily="34" charset="0"/>
        <a:buChar char="•"/>
        <a:defRPr sz="11005" kern="1200">
          <a:solidFill>
            <a:schemeClr val="tx1"/>
          </a:solidFill>
          <a:latin typeface="+mn-lt"/>
          <a:ea typeface="+mn-ea"/>
          <a:cs typeface="+mn-cs"/>
        </a:defRPr>
      </a:lvl3pPr>
      <a:lvl4pPr marL="7294880" indent="-1042035" algn="l" defTabSz="4168775" rtl="0" eaLnBrk="1" latinLnBrk="0" hangingPunct="1">
        <a:spcBef>
          <a:spcPct val="20000"/>
        </a:spcBef>
        <a:buFont typeface="Arial" panose="020B0604020202020204" pitchFamily="34" charset="0"/>
        <a:buChar char="–"/>
        <a:defRPr sz="9155" kern="1200">
          <a:solidFill>
            <a:schemeClr val="tx1"/>
          </a:solidFill>
          <a:latin typeface="+mn-lt"/>
          <a:ea typeface="+mn-ea"/>
          <a:cs typeface="+mn-cs"/>
        </a:defRPr>
      </a:lvl4pPr>
      <a:lvl5pPr marL="9379585" indent="-1042035" algn="l" defTabSz="4168775" rtl="0" eaLnBrk="1" latinLnBrk="0" hangingPunct="1">
        <a:spcBef>
          <a:spcPct val="20000"/>
        </a:spcBef>
        <a:buFont typeface="Arial" panose="020B0604020202020204" pitchFamily="34" charset="0"/>
        <a:buChar char="»"/>
        <a:defRPr sz="9155" kern="1200">
          <a:solidFill>
            <a:schemeClr val="tx1"/>
          </a:solidFill>
          <a:latin typeface="+mn-lt"/>
          <a:ea typeface="+mn-ea"/>
          <a:cs typeface="+mn-cs"/>
        </a:defRPr>
      </a:lvl5pPr>
      <a:lvl6pPr marL="11463655" indent="-1042035" algn="l" defTabSz="4168775" rtl="0" eaLnBrk="1" latinLnBrk="0" hangingPunct="1">
        <a:spcBef>
          <a:spcPct val="20000"/>
        </a:spcBef>
        <a:buFont typeface="Arial" panose="020B0604020202020204" pitchFamily="34" charset="0"/>
        <a:buChar char="•"/>
        <a:defRPr sz="9155" kern="1200">
          <a:solidFill>
            <a:schemeClr val="tx1"/>
          </a:solidFill>
          <a:latin typeface="+mn-lt"/>
          <a:ea typeface="+mn-ea"/>
          <a:cs typeface="+mn-cs"/>
        </a:defRPr>
      </a:lvl6pPr>
      <a:lvl7pPr marL="13548360" indent="-1042035" algn="l" defTabSz="4168775" rtl="0" eaLnBrk="1" latinLnBrk="0" hangingPunct="1">
        <a:spcBef>
          <a:spcPct val="20000"/>
        </a:spcBef>
        <a:buFont typeface="Arial" panose="020B0604020202020204" pitchFamily="34" charset="0"/>
        <a:buChar char="•"/>
        <a:defRPr sz="9155" kern="1200">
          <a:solidFill>
            <a:schemeClr val="tx1"/>
          </a:solidFill>
          <a:latin typeface="+mn-lt"/>
          <a:ea typeface="+mn-ea"/>
          <a:cs typeface="+mn-cs"/>
        </a:defRPr>
      </a:lvl7pPr>
      <a:lvl8pPr marL="15632430" indent="-1042035" algn="l" defTabSz="4168775" rtl="0" eaLnBrk="1" latinLnBrk="0" hangingPunct="1">
        <a:spcBef>
          <a:spcPct val="20000"/>
        </a:spcBef>
        <a:buFont typeface="Arial" panose="020B0604020202020204" pitchFamily="34" charset="0"/>
        <a:buChar char="•"/>
        <a:defRPr sz="9155" kern="1200">
          <a:solidFill>
            <a:schemeClr val="tx1"/>
          </a:solidFill>
          <a:latin typeface="+mn-lt"/>
          <a:ea typeface="+mn-ea"/>
          <a:cs typeface="+mn-cs"/>
        </a:defRPr>
      </a:lvl8pPr>
      <a:lvl9pPr marL="17717135" indent="-1042035" algn="l" defTabSz="4168775" rtl="0" eaLnBrk="1" latinLnBrk="0" hangingPunct="1">
        <a:spcBef>
          <a:spcPct val="20000"/>
        </a:spcBef>
        <a:buFont typeface="Arial" panose="020B0604020202020204" pitchFamily="34" charset="0"/>
        <a:buChar char="•"/>
        <a:defRPr sz="9155" kern="1200">
          <a:solidFill>
            <a:schemeClr val="tx1"/>
          </a:solidFill>
          <a:latin typeface="+mn-lt"/>
          <a:ea typeface="+mn-ea"/>
          <a:cs typeface="+mn-cs"/>
        </a:defRPr>
      </a:lvl9pPr>
    </p:bodyStyle>
    <p:otherStyle>
      <a:defPPr>
        <a:defRPr lang="en-US"/>
      </a:defPPr>
      <a:lvl1pPr marL="0" algn="l" defTabSz="4168775" rtl="0" eaLnBrk="1" latinLnBrk="0" hangingPunct="1">
        <a:defRPr sz="8230" kern="1200">
          <a:solidFill>
            <a:schemeClr val="tx1"/>
          </a:solidFill>
          <a:latin typeface="+mn-lt"/>
          <a:ea typeface="+mn-ea"/>
          <a:cs typeface="+mn-cs"/>
        </a:defRPr>
      </a:lvl1pPr>
      <a:lvl2pPr marL="2084070" algn="l" defTabSz="4168775" rtl="0" eaLnBrk="1" latinLnBrk="0" hangingPunct="1">
        <a:defRPr sz="8230" kern="1200">
          <a:solidFill>
            <a:schemeClr val="tx1"/>
          </a:solidFill>
          <a:latin typeface="+mn-lt"/>
          <a:ea typeface="+mn-ea"/>
          <a:cs typeface="+mn-cs"/>
        </a:defRPr>
      </a:lvl2pPr>
      <a:lvl3pPr marL="4168775" algn="l" defTabSz="4168775" rtl="0" eaLnBrk="1" latinLnBrk="0" hangingPunct="1">
        <a:defRPr sz="8230" kern="1200">
          <a:solidFill>
            <a:schemeClr val="tx1"/>
          </a:solidFill>
          <a:latin typeface="+mn-lt"/>
          <a:ea typeface="+mn-ea"/>
          <a:cs typeface="+mn-cs"/>
        </a:defRPr>
      </a:lvl3pPr>
      <a:lvl4pPr marL="6252845" algn="l" defTabSz="4168775" rtl="0" eaLnBrk="1" latinLnBrk="0" hangingPunct="1">
        <a:defRPr sz="8230" kern="1200">
          <a:solidFill>
            <a:schemeClr val="tx1"/>
          </a:solidFill>
          <a:latin typeface="+mn-lt"/>
          <a:ea typeface="+mn-ea"/>
          <a:cs typeface="+mn-cs"/>
        </a:defRPr>
      </a:lvl4pPr>
      <a:lvl5pPr marL="8337550" algn="l" defTabSz="4168775" rtl="0" eaLnBrk="1" latinLnBrk="0" hangingPunct="1">
        <a:defRPr sz="8230" kern="1200">
          <a:solidFill>
            <a:schemeClr val="tx1"/>
          </a:solidFill>
          <a:latin typeface="+mn-lt"/>
          <a:ea typeface="+mn-ea"/>
          <a:cs typeface="+mn-cs"/>
        </a:defRPr>
      </a:lvl5pPr>
      <a:lvl6pPr marL="10421620" algn="l" defTabSz="4168775" rtl="0" eaLnBrk="1" latinLnBrk="0" hangingPunct="1">
        <a:defRPr sz="8230" kern="1200">
          <a:solidFill>
            <a:schemeClr val="tx1"/>
          </a:solidFill>
          <a:latin typeface="+mn-lt"/>
          <a:ea typeface="+mn-ea"/>
          <a:cs typeface="+mn-cs"/>
        </a:defRPr>
      </a:lvl6pPr>
      <a:lvl7pPr marL="12505690" algn="l" defTabSz="4168775" rtl="0" eaLnBrk="1" latinLnBrk="0" hangingPunct="1">
        <a:defRPr sz="8230" kern="1200">
          <a:solidFill>
            <a:schemeClr val="tx1"/>
          </a:solidFill>
          <a:latin typeface="+mn-lt"/>
          <a:ea typeface="+mn-ea"/>
          <a:cs typeface="+mn-cs"/>
        </a:defRPr>
      </a:lvl7pPr>
      <a:lvl8pPr marL="14590395" algn="l" defTabSz="4168775" rtl="0" eaLnBrk="1" latinLnBrk="0" hangingPunct="1">
        <a:defRPr sz="8230" kern="1200">
          <a:solidFill>
            <a:schemeClr val="tx1"/>
          </a:solidFill>
          <a:latin typeface="+mn-lt"/>
          <a:ea typeface="+mn-ea"/>
          <a:cs typeface="+mn-cs"/>
        </a:defRPr>
      </a:lvl8pPr>
      <a:lvl9pPr marL="16674465" algn="l" defTabSz="4168775" rtl="0" eaLnBrk="1" latinLnBrk="0" hangingPunct="1">
        <a:defRPr sz="82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文本占位符 95">
            <a:extLst>
              <a:ext uri="{FF2B5EF4-FFF2-40B4-BE49-F238E27FC236}">
                <a16:creationId xmlns:a16="http://schemas.microsoft.com/office/drawing/2014/main" id="{66E535E4-0AF2-FC75-073B-EA6E7B948A1D}"/>
              </a:ext>
            </a:extLst>
          </p:cNvPr>
          <p:cNvSpPr>
            <a:spLocks noGrp="1"/>
          </p:cNvSpPr>
          <p:nvPr>
            <p:ph type="body" sz="quarter" idx="10"/>
          </p:nvPr>
        </p:nvSpPr>
        <p:spPr/>
        <p:txBody>
          <a:bodyPr/>
          <a:lstStyle/>
          <a:p>
            <a:endParaRPr lang="zh-CN" altLang="en-US"/>
          </a:p>
        </p:txBody>
      </p:sp>
      <p:sp>
        <p:nvSpPr>
          <p:cNvPr id="97" name="文本占位符 96">
            <a:extLst>
              <a:ext uri="{FF2B5EF4-FFF2-40B4-BE49-F238E27FC236}">
                <a16:creationId xmlns:a16="http://schemas.microsoft.com/office/drawing/2014/main" id="{03590C76-D1AB-D839-5764-A4F894D02C9B}"/>
              </a:ext>
            </a:extLst>
          </p:cNvPr>
          <p:cNvSpPr>
            <a:spLocks noGrp="1"/>
          </p:cNvSpPr>
          <p:nvPr>
            <p:ph type="body" sz="quarter" idx="11"/>
          </p:nvPr>
        </p:nvSpPr>
        <p:spPr/>
        <p:txBody>
          <a:bodyPr/>
          <a:lstStyle/>
          <a:p>
            <a:endParaRPr lang="zh-CN" altLang="en-US"/>
          </a:p>
        </p:txBody>
      </p:sp>
      <p:sp>
        <p:nvSpPr>
          <p:cNvPr id="101" name="文本占位符 100">
            <a:extLst>
              <a:ext uri="{FF2B5EF4-FFF2-40B4-BE49-F238E27FC236}">
                <a16:creationId xmlns:a16="http://schemas.microsoft.com/office/drawing/2014/main" id="{E63F30D7-061F-8768-B058-24B5CB3C94DF}"/>
              </a:ext>
            </a:extLst>
          </p:cNvPr>
          <p:cNvSpPr>
            <a:spLocks noGrp="1"/>
          </p:cNvSpPr>
          <p:nvPr>
            <p:ph type="body" sz="quarter" idx="20"/>
          </p:nvPr>
        </p:nvSpPr>
        <p:spPr/>
        <p:txBody>
          <a:bodyPr/>
          <a:lstStyle/>
          <a:p>
            <a:endParaRPr lang="zh-CN" altLang="en-US"/>
          </a:p>
        </p:txBody>
      </p:sp>
      <p:sp>
        <p:nvSpPr>
          <p:cNvPr id="102" name="文本占位符 101">
            <a:extLst>
              <a:ext uri="{FF2B5EF4-FFF2-40B4-BE49-F238E27FC236}">
                <a16:creationId xmlns:a16="http://schemas.microsoft.com/office/drawing/2014/main" id="{EA259140-42DE-091B-2F61-C9C7A4F0A8A3}"/>
              </a:ext>
            </a:extLst>
          </p:cNvPr>
          <p:cNvSpPr>
            <a:spLocks noGrp="1"/>
          </p:cNvSpPr>
          <p:nvPr>
            <p:ph type="body" sz="quarter" idx="25"/>
          </p:nvPr>
        </p:nvSpPr>
        <p:spPr/>
        <p:txBody>
          <a:bodyPr/>
          <a:lstStyle/>
          <a:p>
            <a:endParaRPr lang="zh-CN" altLang="en-US"/>
          </a:p>
        </p:txBody>
      </p:sp>
      <p:sp>
        <p:nvSpPr>
          <p:cNvPr id="104" name="文本占位符 103">
            <a:extLst>
              <a:ext uri="{FF2B5EF4-FFF2-40B4-BE49-F238E27FC236}">
                <a16:creationId xmlns:a16="http://schemas.microsoft.com/office/drawing/2014/main" id="{0FFE08A5-2FDC-94C5-F1BA-48F266163567}"/>
              </a:ext>
            </a:extLst>
          </p:cNvPr>
          <p:cNvSpPr>
            <a:spLocks noGrp="1"/>
          </p:cNvSpPr>
          <p:nvPr>
            <p:ph type="body" sz="quarter" idx="26"/>
          </p:nvPr>
        </p:nvSpPr>
        <p:spPr/>
        <p:txBody>
          <a:bodyPr/>
          <a:lstStyle/>
          <a:p>
            <a:endParaRPr lang="zh-CN" altLang="en-US"/>
          </a:p>
        </p:txBody>
      </p:sp>
      <p:sp>
        <p:nvSpPr>
          <p:cNvPr id="121" name="文本占位符 120">
            <a:extLst>
              <a:ext uri="{FF2B5EF4-FFF2-40B4-BE49-F238E27FC236}">
                <a16:creationId xmlns:a16="http://schemas.microsoft.com/office/drawing/2014/main" id="{1CA4F94A-D00E-DCC6-2D5A-8B96FC487B75}"/>
              </a:ext>
            </a:extLst>
          </p:cNvPr>
          <p:cNvSpPr>
            <a:spLocks noGrp="1"/>
          </p:cNvSpPr>
          <p:nvPr>
            <p:ph type="body" sz="quarter" idx="27"/>
          </p:nvPr>
        </p:nvSpPr>
        <p:spPr/>
        <p:txBody>
          <a:bodyPr/>
          <a:lstStyle/>
          <a:p>
            <a:endParaRPr lang="zh-CN" altLang="en-US"/>
          </a:p>
        </p:txBody>
      </p:sp>
      <p:sp>
        <p:nvSpPr>
          <p:cNvPr id="123" name="文本占位符 122">
            <a:extLst>
              <a:ext uri="{FF2B5EF4-FFF2-40B4-BE49-F238E27FC236}">
                <a16:creationId xmlns:a16="http://schemas.microsoft.com/office/drawing/2014/main" id="{21C1E1CB-8FB7-8D64-9B59-3FA34169949E}"/>
              </a:ext>
            </a:extLst>
          </p:cNvPr>
          <p:cNvSpPr>
            <a:spLocks noGrp="1"/>
          </p:cNvSpPr>
          <p:nvPr>
            <p:ph type="body" sz="quarter" idx="28"/>
          </p:nvPr>
        </p:nvSpPr>
        <p:spPr/>
        <p:txBody>
          <a:bodyPr/>
          <a:lstStyle/>
          <a:p>
            <a:endParaRPr lang="zh-CN" altLang="en-US"/>
          </a:p>
        </p:txBody>
      </p:sp>
      <p:sp>
        <p:nvSpPr>
          <p:cNvPr id="126" name="文本占位符 125">
            <a:extLst>
              <a:ext uri="{FF2B5EF4-FFF2-40B4-BE49-F238E27FC236}">
                <a16:creationId xmlns:a16="http://schemas.microsoft.com/office/drawing/2014/main" id="{FEB8ED59-D10A-19A1-CFF8-83BD4664CD0D}"/>
              </a:ext>
            </a:extLst>
          </p:cNvPr>
          <p:cNvSpPr>
            <a:spLocks noGrp="1"/>
          </p:cNvSpPr>
          <p:nvPr>
            <p:ph type="body" sz="quarter" idx="29"/>
          </p:nvPr>
        </p:nvSpPr>
        <p:spPr/>
        <p:txBody>
          <a:bodyPr/>
          <a:lstStyle/>
          <a:p>
            <a:endParaRPr lang="zh-CN" altLang="en-US"/>
          </a:p>
        </p:txBody>
      </p:sp>
      <p:sp>
        <p:nvSpPr>
          <p:cNvPr id="127" name="文本占位符 126">
            <a:extLst>
              <a:ext uri="{FF2B5EF4-FFF2-40B4-BE49-F238E27FC236}">
                <a16:creationId xmlns:a16="http://schemas.microsoft.com/office/drawing/2014/main" id="{63373EB7-55B8-B4EB-2606-7E55BDF32C6B}"/>
              </a:ext>
            </a:extLst>
          </p:cNvPr>
          <p:cNvSpPr>
            <a:spLocks noGrp="1"/>
          </p:cNvSpPr>
          <p:nvPr>
            <p:ph type="body" sz="quarter" idx="30"/>
          </p:nvPr>
        </p:nvSpPr>
        <p:spPr/>
        <p:txBody>
          <a:bodyPr/>
          <a:lstStyle/>
          <a:p>
            <a:endParaRPr lang="zh-CN" altLang="en-US"/>
          </a:p>
        </p:txBody>
      </p:sp>
      <p:sp>
        <p:nvSpPr>
          <p:cNvPr id="128" name="文本占位符 127">
            <a:extLst>
              <a:ext uri="{FF2B5EF4-FFF2-40B4-BE49-F238E27FC236}">
                <a16:creationId xmlns:a16="http://schemas.microsoft.com/office/drawing/2014/main" id="{563E1F11-D275-DCBA-9DC8-C36D5C4E9568}"/>
              </a:ext>
            </a:extLst>
          </p:cNvPr>
          <p:cNvSpPr>
            <a:spLocks noGrp="1"/>
          </p:cNvSpPr>
          <p:nvPr>
            <p:ph type="body" sz="quarter" idx="96"/>
          </p:nvPr>
        </p:nvSpPr>
        <p:spPr/>
        <p:txBody>
          <a:bodyPr/>
          <a:lstStyle/>
          <a:p>
            <a:endParaRPr lang="zh-CN" altLang="en-US"/>
          </a:p>
        </p:txBody>
      </p:sp>
      <p:sp>
        <p:nvSpPr>
          <p:cNvPr id="129" name="文本占位符 128">
            <a:extLst>
              <a:ext uri="{FF2B5EF4-FFF2-40B4-BE49-F238E27FC236}">
                <a16:creationId xmlns:a16="http://schemas.microsoft.com/office/drawing/2014/main" id="{0435AC5C-E1F6-FAC7-27C5-1DC44DEB15EB}"/>
              </a:ext>
            </a:extLst>
          </p:cNvPr>
          <p:cNvSpPr>
            <a:spLocks noGrp="1"/>
          </p:cNvSpPr>
          <p:nvPr>
            <p:ph type="body" sz="quarter" idx="150"/>
          </p:nvPr>
        </p:nvSpPr>
        <p:spPr/>
        <p:txBody>
          <a:bodyPr/>
          <a:lstStyle/>
          <a:p>
            <a:endParaRPr lang="zh-CN" altLang="en-US"/>
          </a:p>
        </p:txBody>
      </p:sp>
      <p:sp>
        <p:nvSpPr>
          <p:cNvPr id="130" name="文本占位符 129">
            <a:extLst>
              <a:ext uri="{FF2B5EF4-FFF2-40B4-BE49-F238E27FC236}">
                <a16:creationId xmlns:a16="http://schemas.microsoft.com/office/drawing/2014/main" id="{2142BA09-2E4B-AD64-F32B-1BE01C232038}"/>
              </a:ext>
            </a:extLst>
          </p:cNvPr>
          <p:cNvSpPr>
            <a:spLocks noGrp="1"/>
          </p:cNvSpPr>
          <p:nvPr>
            <p:ph type="body" sz="quarter" idx="151"/>
          </p:nvPr>
        </p:nvSpPr>
        <p:spPr/>
        <p:txBody>
          <a:bodyPr/>
          <a:lstStyle/>
          <a:p>
            <a:endParaRPr lang="zh-CN" altLang="en-US"/>
          </a:p>
        </p:txBody>
      </p:sp>
      <p:sp>
        <p:nvSpPr>
          <p:cNvPr id="131" name="文本占位符 130">
            <a:extLst>
              <a:ext uri="{FF2B5EF4-FFF2-40B4-BE49-F238E27FC236}">
                <a16:creationId xmlns:a16="http://schemas.microsoft.com/office/drawing/2014/main" id="{FF7E7137-5F1E-2786-38B1-EC8D2783F153}"/>
              </a:ext>
            </a:extLst>
          </p:cNvPr>
          <p:cNvSpPr>
            <a:spLocks noGrp="1"/>
          </p:cNvSpPr>
          <p:nvPr>
            <p:ph type="body" sz="quarter" idx="153"/>
          </p:nvPr>
        </p:nvSpPr>
        <p:spPr/>
        <p:txBody>
          <a:bodyPr/>
          <a:lstStyle/>
          <a:p>
            <a:endParaRPr lang="zh-CN" altLang="en-US"/>
          </a:p>
        </p:txBody>
      </p:sp>
    </p:spTree>
    <p:extLst>
      <p:ext uri="{BB962C8B-B14F-4D97-AF65-F5344CB8AC3E}">
        <p14:creationId xmlns:p14="http://schemas.microsoft.com/office/powerpoint/2010/main" val="286838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d6c2806b-eb3d-4fa4-96ee-fcbca8bd4bc7"/>
  <p:tag name="COMMONDATA" val="eyJoZGlkIjoiMDAzMjVkY2FjZGM3NTY1NDllNDgxZjUxZWZjNzdjYzYifQ=="/>
</p:tagLst>
</file>

<file path=ppt/theme/theme1.xml><?xml version="1.0" encoding="utf-8"?>
<a:theme xmlns:a="http://schemas.openxmlformats.org/drawingml/2006/main" name="PosterPresentations.com-91CMx122C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5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PosterPresentations.com-91CMx122C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5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lassic - Wide Cent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5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PosterPresentations.com-91CMx122CM</Template>
  <TotalTime>845</TotalTime>
  <Words>0</Words>
  <Application>Microsoft Office PowerPoint</Application>
  <PresentationFormat>自定义</PresentationFormat>
  <Paragraphs>0</Paragraphs>
  <Slides>1</Slides>
  <Notes>0</Notes>
  <HiddenSlides>0</HiddenSlides>
  <MMClips>0</MMClips>
  <ScaleCrop>false</ScaleCrop>
  <HeadingPairs>
    <vt:vector size="8" baseType="variant">
      <vt:variant>
        <vt:lpstr>已用的字体</vt:lpstr>
      </vt:variant>
      <vt:variant>
        <vt:i4>4</vt:i4>
      </vt:variant>
      <vt:variant>
        <vt:lpstr>主题</vt:lpstr>
      </vt:variant>
      <vt:variant>
        <vt:i4>3</vt:i4>
      </vt:variant>
      <vt:variant>
        <vt:lpstr>嵌入 OLE 服务器</vt:lpstr>
      </vt:variant>
      <vt:variant>
        <vt:i4>1</vt:i4>
      </vt:variant>
      <vt:variant>
        <vt:lpstr>幻灯片标题</vt:lpstr>
      </vt:variant>
      <vt:variant>
        <vt:i4>1</vt:i4>
      </vt:variant>
    </vt:vector>
  </HeadingPairs>
  <TitlesOfParts>
    <vt:vector size="9" baseType="lpstr">
      <vt:lpstr>Arial</vt:lpstr>
      <vt:lpstr>Calibri</vt:lpstr>
      <vt:lpstr>Times New Roman</vt:lpstr>
      <vt:lpstr>Trebuchet MS</vt:lpstr>
      <vt:lpstr>PosterPresentations.com-91CMx122CM</vt:lpstr>
      <vt:lpstr>1_PosterPresentations.com-91CMx122CM</vt:lpstr>
      <vt:lpstr>Classic - Wide Center</vt:lpstr>
      <vt:lpstr>Image</vt:lpstr>
      <vt:lpstr>PowerPoint 演示文稿</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template._x000d__x000d_
1-866-649-3004           _x000d__x000d_
 (c)PosterPresentations.com</dc:description>
  <cp:lastModifiedBy>yao xh</cp:lastModifiedBy>
  <cp:revision>233</cp:revision>
  <dcterms:created xsi:type="dcterms:W3CDTF">2012-02-10T00:16:00Z</dcterms:created>
  <dcterms:modified xsi:type="dcterms:W3CDTF">2026-08-04T14:54:07Z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9883D054125F430CBC032D500B8DE053_12</vt:lpwstr>
  </property>
  <property fmtid="{D5CDD505-2E9C-101B-9397-08002B2CF9AE}" pid="3" name="KSOProductBuildVer">
    <vt:lpwstr>2052-11.1.0.14309</vt:lpwstr>
  </property>
</Properties>
</file>