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zh-CN"/>
    </a:defPPr>
    <a:lvl1pPr algn="l" defTabSz="4319905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2159000" indent="-1701800" algn="l" defTabSz="4319905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4319905" indent="-3405505" algn="l" defTabSz="4319905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6480175" indent="-5108575" algn="l" defTabSz="4319905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8641080" indent="-6812280" algn="l" defTabSz="4319905" rtl="0" fontAlgn="base">
      <a:spcBef>
        <a:spcPct val="0"/>
      </a:spcBef>
      <a:spcAft>
        <a:spcPct val="0"/>
      </a:spcAft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85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" d="100"/>
          <a:sy n="17" d="100"/>
        </p:scale>
        <p:origin x="3012" y="1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BA5E-9081-412E-BDB4-1EE0E96CA20D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26236-D25A-46E5-892B-DB66EA15D02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18041-7D6C-4FBD-BD56-81AC51DD754F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61863-1645-44A9-90BE-10002F7708E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5503B-CF5F-439F-A390-F84C0AA80EB4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EACC0-A66A-4D31-BB04-62FB75ADD8D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2B3E2-74BB-47D3-BCB2-2F9905F6C6E9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AC6B8-3827-4975-B257-CDC40B87D8D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54846-74CD-48B0-8B6D-AE945ABE2E99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DD8F9-DDB6-40EF-A504-29032B26EF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E2105-91D4-4BD5-A63E-52410E86B819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E4C88-7A43-4265-888F-491C9967076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4F939-4AE3-41CC-9ED3-005AD3970B63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5855D-CA1D-4652-A764-09C6B203852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86D1B-D8C3-4292-8203-E851FEF428DE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F228E-94B3-4ABA-8DF1-EAFB3DA31A4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 rtlCol="0">
            <a:normAutofit/>
          </a:bodyPr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0ED1-9184-4AC3-AD8A-F17767AD2F4E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C55C1-9F0B-4E2B-BD46-956296369AB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29DF7-AF87-47AC-9F9E-06F4E4FBDEE9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8467E-7213-44A1-9A98-D0654D11D9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DB768-0220-4E5C-809A-B97A2FC5DC10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FBCB4-74F3-498F-9E04-2AFA6EECAD7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1620838" y="1730375"/>
            <a:ext cx="29162375" cy="720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432054" tIns="216027" rIns="432054" bIns="216027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432054" tIns="216027" rIns="432054" bIns="216027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20838" y="40044688"/>
            <a:ext cx="7559675" cy="2300287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 defTabSz="4320540" fontAlgn="auto">
              <a:spcBef>
                <a:spcPts val="0"/>
              </a:spcBef>
              <a:spcAft>
                <a:spcPts val="0"/>
              </a:spcAft>
              <a:defRPr sz="57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85F6992-B411-4CB8-832D-55AD34A9C6D0}" type="datetimeFigureOut">
              <a:rPr lang="zh-CN" altLang="en-US"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071225" y="40044688"/>
            <a:ext cx="10261600" cy="2300287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 defTabSz="4320540" fontAlgn="auto">
              <a:spcBef>
                <a:spcPts val="0"/>
              </a:spcBef>
              <a:spcAft>
                <a:spcPts val="0"/>
              </a:spcAft>
              <a:defRPr sz="57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3223538" y="40044688"/>
            <a:ext cx="7559675" cy="2300287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 defTabSz="4320540" fontAlgn="auto">
              <a:spcBef>
                <a:spcPts val="0"/>
              </a:spcBef>
              <a:spcAft>
                <a:spcPts val="0"/>
              </a:spcAft>
              <a:defRPr sz="57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B551ECB-3B09-4859-B575-1C008F9408A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9905" rtl="0" eaLnBrk="1" fontAlgn="base" hangingPunct="1">
        <a:spcBef>
          <a:spcPct val="0"/>
        </a:spcBef>
        <a:spcAft>
          <a:spcPct val="0"/>
        </a:spcAft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319905" rtl="0" eaLnBrk="1" fontAlgn="base" hangingPunct="1">
        <a:spcBef>
          <a:spcPct val="0"/>
        </a:spcBef>
        <a:spcAft>
          <a:spcPct val="0"/>
        </a:spcAft>
        <a:defRPr sz="208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1619250" indent="-1619250" algn="l" defTabSz="431990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49375" algn="l" defTabSz="431990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79500" algn="l" defTabSz="431990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59675" indent="-1079500" algn="l" defTabSz="431990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580" indent="-1079500" algn="l" defTabSz="431990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50"/>
          <p:cNvSpPr>
            <a:spLocks noChangeArrowheads="1"/>
          </p:cNvSpPr>
          <p:nvPr/>
        </p:nvSpPr>
        <p:spPr bwMode="auto">
          <a:xfrm>
            <a:off x="16521113" y="8065196"/>
            <a:ext cx="15244762" cy="34187704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</a:ln>
        </p:spPr>
        <p:txBody>
          <a:bodyPr wrap="none" lIns="157515" tIns="78757" rIns="157515" bIns="78757" anchor="ctr"/>
          <a:lstStyle/>
          <a:p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2051" name="AutoShape 4"/>
          <p:cNvSpPr>
            <a:spLocks noChangeArrowheads="1"/>
          </p:cNvSpPr>
          <p:nvPr/>
        </p:nvSpPr>
        <p:spPr bwMode="auto">
          <a:xfrm>
            <a:off x="561975" y="8065196"/>
            <a:ext cx="15246350" cy="34149604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</a:ln>
        </p:spPr>
        <p:txBody>
          <a:bodyPr wrap="none" lIns="157515" tIns="78757" rIns="157515" bIns="78757" anchor="ctr"/>
          <a:lstStyle/>
          <a:p>
            <a:endParaRPr lang="en-US" altLang="zh-CN" dirty="0">
              <a:latin typeface="Calibri" panose="020F0502020204030204" pitchFamily="34" charset="0"/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777875" y="9937404"/>
            <a:ext cx="14701838" cy="73420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4" tIns="45001" rIns="90004" bIns="45001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3312593" y="14113868"/>
            <a:ext cx="9299575" cy="11988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dirty="0">
                <a:latin typeface="黑体" panose="02010609060101010101" pitchFamily="2" charset="-122"/>
                <a:ea typeface="黑体" panose="02010609060101010101" pitchFamily="2" charset="-122"/>
              </a:rPr>
              <a:t>材料与方法</a:t>
            </a:r>
            <a:endParaRPr lang="en-US" altLang="zh-CN" sz="7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54" name="Text Box 11"/>
          <p:cNvSpPr txBox="1">
            <a:spLocks noChangeArrowheads="1"/>
          </p:cNvSpPr>
          <p:nvPr/>
        </p:nvSpPr>
        <p:spPr bwMode="auto">
          <a:xfrm>
            <a:off x="17210137" y="32115868"/>
            <a:ext cx="13309600" cy="11988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dirty="0">
                <a:latin typeface="黑体" panose="02010609060101010101" pitchFamily="2" charset="-122"/>
                <a:ea typeface="黑体" panose="02010609060101010101" pitchFamily="2" charset="-122"/>
              </a:rPr>
              <a:t>结论</a:t>
            </a:r>
            <a:endParaRPr lang="en-US" altLang="zh-CN" sz="7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55" name="AutoShape 13"/>
          <p:cNvSpPr>
            <a:spLocks noChangeArrowheads="1"/>
          </p:cNvSpPr>
          <p:nvPr/>
        </p:nvSpPr>
        <p:spPr bwMode="auto">
          <a:xfrm>
            <a:off x="504281" y="576364"/>
            <a:ext cx="31391225" cy="6984776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</a:ln>
        </p:spPr>
        <p:txBody>
          <a:bodyPr wrap="none" lIns="90004" tIns="45001" rIns="90004" bIns="45001" anchor="ctr"/>
          <a:lstStyle/>
          <a:p>
            <a:endParaRPr lang="en-US" altLang="zh-CN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6" name="Text Box 14"/>
          <p:cNvSpPr txBox="1">
            <a:spLocks noChangeArrowheads="1"/>
          </p:cNvSpPr>
          <p:nvPr/>
        </p:nvSpPr>
        <p:spPr bwMode="auto">
          <a:xfrm>
            <a:off x="864321" y="720380"/>
            <a:ext cx="30675408" cy="60286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4" tIns="45001" rIns="90004" bIns="45001">
            <a:spAutoFit/>
          </a:bodyPr>
          <a:lstStyle/>
          <a:p>
            <a:r>
              <a:rPr lang="en-US" altLang="zh-CN" sz="4800" b="1" dirty="0">
                <a:latin typeface="+mj-ea"/>
              </a:rPr>
              <a:t>202X</a:t>
            </a:r>
            <a:r>
              <a:rPr lang="zh-CN" altLang="en-US" sz="4800" b="1" dirty="0">
                <a:latin typeface="+mj-ea"/>
              </a:rPr>
              <a:t>年全国热带作物学术年会</a:t>
            </a:r>
            <a:endParaRPr lang="en-US" altLang="zh-CN" sz="4800" b="1" dirty="0">
              <a:latin typeface="+mj-ea"/>
            </a:endParaRPr>
          </a:p>
          <a:p>
            <a:endParaRPr lang="en-US" altLang="zh-CN" sz="1000" b="1" dirty="0">
              <a:latin typeface="+mj-ea"/>
            </a:endParaRPr>
          </a:p>
          <a:p>
            <a:pPr algn="ctr"/>
            <a:r>
              <a:rPr lang="zh-CN" altLang="en-US" sz="8800" b="1" dirty="0">
                <a:latin typeface="+mj-ea"/>
                <a:ea typeface="+mj-ea"/>
                <a:cs typeface="Arial" panose="020B0604020202020204" pitchFamily="34" charset="0"/>
              </a:rPr>
              <a:t>墙报题目</a:t>
            </a:r>
            <a:endParaRPr lang="en-US" altLang="zh-CN" sz="8800" b="1" dirty="0">
              <a:latin typeface="+mj-ea"/>
              <a:ea typeface="+mj-ea"/>
              <a:cs typeface="Arial" panose="020B0604020202020204" pitchFamily="34" charset="0"/>
            </a:endParaRPr>
          </a:p>
          <a:p>
            <a:pPr algn="ctr"/>
            <a:endParaRPr lang="en-US" altLang="zh-CN" sz="4000" b="1" dirty="0">
              <a:ea typeface="黑体" panose="02010609060101010101" pitchFamily="2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4000" b="1" dirty="0">
                <a:latin typeface="Calibri" panose="020F0502020204030204" pitchFamily="34" charset="0"/>
              </a:rPr>
              <a:t>作者姓名、单位、</a:t>
            </a:r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</a:p>
          <a:p>
            <a:pPr algn="ctr"/>
            <a:endParaRPr lang="en-US" altLang="zh-CN" sz="4000" b="1" dirty="0">
              <a:latin typeface="Calibri" panose="020F0502020204030204" pitchFamily="34" charset="0"/>
            </a:endParaRPr>
          </a:p>
          <a:p>
            <a:pPr algn="ctr"/>
            <a:endParaRPr lang="en-US" altLang="zh-CN" sz="4000" b="1" i="1" dirty="0">
              <a:latin typeface="Calibri" panose="020F0502020204030204" pitchFamily="34" charset="0"/>
            </a:endParaRPr>
          </a:p>
          <a:p>
            <a:pPr algn="ctr"/>
            <a:endParaRPr lang="en-US" altLang="zh-CN" sz="4000" b="1" i="1" dirty="0">
              <a:latin typeface="Calibri" panose="020F0502020204030204" pitchFamily="34" charset="0"/>
            </a:endParaRPr>
          </a:p>
          <a:p>
            <a:pPr algn="ctr"/>
            <a:endParaRPr lang="en-US" altLang="zh-CN" sz="4000" b="1" i="1" dirty="0">
              <a:latin typeface="Calibri" panose="020F0502020204030204" pitchFamily="34" charset="0"/>
            </a:endParaRPr>
          </a:p>
        </p:txBody>
      </p:sp>
      <p:sp>
        <p:nvSpPr>
          <p:cNvPr id="2057" name="Text Box 16"/>
          <p:cNvSpPr txBox="1">
            <a:spLocks noChangeArrowheads="1"/>
          </p:cNvSpPr>
          <p:nvPr/>
        </p:nvSpPr>
        <p:spPr bwMode="auto">
          <a:xfrm>
            <a:off x="506413" y="3009900"/>
            <a:ext cx="4776787" cy="46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zh-CN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061" name="Text Box 27"/>
          <p:cNvSpPr txBox="1">
            <a:spLocks noChangeArrowheads="1"/>
          </p:cNvSpPr>
          <p:nvPr/>
        </p:nvSpPr>
        <p:spPr bwMode="auto">
          <a:xfrm>
            <a:off x="19802425" y="37588476"/>
            <a:ext cx="8497887" cy="11988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dirty="0">
                <a:latin typeface="黑体" panose="02010609060101010101" pitchFamily="2" charset="-122"/>
                <a:ea typeface="黑体" panose="02010609060101010101" pitchFamily="2" charset="-122"/>
              </a:rPr>
              <a:t>作者简介</a:t>
            </a:r>
            <a:endParaRPr lang="en-US" altLang="zh-CN" sz="7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62" name="Rectangle 35"/>
          <p:cNvSpPr>
            <a:spLocks noChangeArrowheads="1"/>
          </p:cNvSpPr>
          <p:nvPr/>
        </p:nvSpPr>
        <p:spPr bwMode="auto">
          <a:xfrm>
            <a:off x="17233657" y="20450572"/>
            <a:ext cx="6393903" cy="61184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 lIns="90004" tIns="45001" rIns="90004" bIns="45001" anchor="ctr"/>
          <a:lstStyle/>
          <a:p>
            <a:pPr algn="ctr" defTabSz="898525" eaLnBrk="0" hangingPunct="0"/>
            <a:r>
              <a:rPr lang="zh-CN" altLang="en-US" sz="4300" dirty="0">
                <a:latin typeface="Times New Roman" panose="02020603050405020304" pitchFamily="18" charset="0"/>
              </a:rPr>
              <a:t>图表</a:t>
            </a:r>
            <a:r>
              <a:rPr lang="en-US" altLang="zh-CN" sz="43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2063" name="Text Box 36"/>
          <p:cNvSpPr txBox="1">
            <a:spLocks noChangeArrowheads="1"/>
          </p:cNvSpPr>
          <p:nvPr/>
        </p:nvSpPr>
        <p:spPr bwMode="auto">
          <a:xfrm>
            <a:off x="1008337" y="15626036"/>
            <a:ext cx="14157325" cy="8671106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wrap="square" lIns="60210" tIns="30104" rIns="60210" bIns="30104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Y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3200" b="1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/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64" name="Text Box 38"/>
          <p:cNvSpPr txBox="1">
            <a:spLocks noChangeArrowheads="1"/>
          </p:cNvSpPr>
          <p:nvPr/>
        </p:nvSpPr>
        <p:spPr bwMode="auto">
          <a:xfrm>
            <a:off x="17210137" y="39244660"/>
            <a:ext cx="13646150" cy="1288824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lIns="60210" tIns="30104" rIns="60210" bIns="30104">
            <a:spAutoFit/>
          </a:bodyPr>
          <a:lstStyle/>
          <a:p>
            <a:pPr marL="335280" indent="-335280" defTabSz="603250" eaLnBrk="0" hangingPunct="0">
              <a:lnSpc>
                <a:spcPct val="95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065" name="Text Box 39"/>
          <p:cNvSpPr txBox="1">
            <a:spLocks noChangeArrowheads="1"/>
          </p:cNvSpPr>
          <p:nvPr/>
        </p:nvSpPr>
        <p:spPr bwMode="auto">
          <a:xfrm>
            <a:off x="16924338" y="8697913"/>
            <a:ext cx="14130337" cy="4622045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lIns="60210" tIns="30104" rIns="60210" bIns="30104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066" name="Text Box 40"/>
          <p:cNvSpPr txBox="1">
            <a:spLocks noChangeArrowheads="1"/>
          </p:cNvSpPr>
          <p:nvPr/>
        </p:nvSpPr>
        <p:spPr bwMode="auto">
          <a:xfrm>
            <a:off x="17066121" y="33556028"/>
            <a:ext cx="14298612" cy="3554829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lIns="60210" tIns="30104" rIns="60210" bIns="30104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1900" dirty="0">
              <a:latin typeface="Times New Roman" panose="02020603050405020304" pitchFamily="18" charset="0"/>
            </a:endParaRPr>
          </a:p>
        </p:txBody>
      </p:sp>
      <p:sp>
        <p:nvSpPr>
          <p:cNvPr id="2067" name="Text Box 42"/>
          <p:cNvSpPr txBox="1">
            <a:spLocks noChangeArrowheads="1"/>
          </p:cNvSpPr>
          <p:nvPr/>
        </p:nvSpPr>
        <p:spPr bwMode="auto">
          <a:xfrm>
            <a:off x="3528617" y="8713268"/>
            <a:ext cx="9126538" cy="11988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dirty="0">
                <a:latin typeface="黑体" panose="02010609060101010101" pitchFamily="2" charset="-122"/>
                <a:ea typeface="黑体" panose="02010609060101010101" pitchFamily="2" charset="-122"/>
              </a:rPr>
              <a:t>前言</a:t>
            </a:r>
            <a:endParaRPr lang="en-US" altLang="zh-CN" sz="7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68" name="Text Box 43"/>
          <p:cNvSpPr txBox="1">
            <a:spLocks noChangeArrowheads="1"/>
          </p:cNvSpPr>
          <p:nvPr/>
        </p:nvSpPr>
        <p:spPr bwMode="auto">
          <a:xfrm>
            <a:off x="3600625" y="24050972"/>
            <a:ext cx="9192047" cy="11988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0004" tIns="45001" rIns="90004" bIns="4500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dirty="0">
                <a:latin typeface="黑体" panose="02010609060101010101" pitchFamily="2" charset="-122"/>
                <a:ea typeface="黑体" panose="02010609060101010101" pitchFamily="2" charset="-122"/>
              </a:rPr>
              <a:t>结果与讨论 </a:t>
            </a:r>
            <a:endParaRPr lang="en-US" altLang="zh-CN" sz="72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1224361" y="25563140"/>
            <a:ext cx="14130337" cy="24051210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wrap="square" lIns="60210" tIns="30104" rIns="60210" bIns="30104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2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楷体_GB2312" pitchFamily="49" charset="-122"/>
              <a:ea typeface="楷体_GB2312" pitchFamily="49" charset="-122"/>
            </a:endParaRPr>
          </a:p>
          <a:p>
            <a:pPr defTabSz="603250" eaLnBrk="0" hangingPunct="0">
              <a:lnSpc>
                <a:spcPct val="95000"/>
              </a:lnSpc>
            </a:pPr>
            <a:r>
              <a:rPr lang="en-US" altLang="zh-CN" sz="28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4" name="Rectangle 35"/>
          <p:cNvSpPr>
            <a:spLocks noChangeArrowheads="1"/>
          </p:cNvSpPr>
          <p:nvPr/>
        </p:nvSpPr>
        <p:spPr bwMode="auto">
          <a:xfrm>
            <a:off x="24266921" y="20450572"/>
            <a:ext cx="6318002" cy="60971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 lIns="90004" tIns="45001" rIns="90004" bIns="45001" anchor="ctr"/>
          <a:lstStyle/>
          <a:p>
            <a:pPr algn="ctr" defTabSz="898525" eaLnBrk="0" hangingPunct="0"/>
            <a:r>
              <a:rPr lang="zh-CN" altLang="en-US" sz="4300" dirty="0">
                <a:latin typeface="Times New Roman" panose="02020603050405020304" pitchFamily="18" charset="0"/>
              </a:rPr>
              <a:t>图表</a:t>
            </a:r>
            <a:r>
              <a:rPr lang="en-US" altLang="zh-CN" sz="43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16922105" y="27507356"/>
            <a:ext cx="14298612" cy="4490470"/>
          </a:xfrm>
          <a:prstGeom prst="rect">
            <a:avLst/>
          </a:prstGeom>
          <a:noFill/>
          <a:ln w="57150" cmpd="thinThick">
            <a:noFill/>
            <a:miter lim="800000"/>
          </a:ln>
        </p:spPr>
        <p:txBody>
          <a:bodyPr lIns="60210" tIns="30104" rIns="60210" bIns="30104">
            <a:spAutoFit/>
          </a:bodyPr>
          <a:lstStyle/>
          <a:p>
            <a:pPr defTabSz="603250" eaLnBrk="0" hangingPunct="0">
              <a:lnSpc>
                <a:spcPct val="95000"/>
              </a:lnSpc>
            </a:pPr>
            <a:r>
              <a:rPr lang="en-US" altLang="zh-CN" sz="3200" dirty="0">
                <a:latin typeface="楷体_GB2312" pitchFamily="49" charset="-122"/>
                <a:ea typeface="楷体_GB2312" pitchFamily="49" charset="-122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defTabSz="603250" eaLnBrk="0" hangingPunct="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 eaLnBrk="0" hangingPunct="0">
              <a:lnSpc>
                <a:spcPct val="95000"/>
              </a:lnSpc>
            </a:pPr>
            <a:endParaRPr lang="en-US" altLang="zh-CN" sz="1900" dirty="0">
              <a:latin typeface="Times New Roman" panose="02020603050405020304" pitchFamily="18" charset="0"/>
            </a:endParaRPr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17354153" y="13177764"/>
            <a:ext cx="6393903" cy="611842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 lIns="90004" tIns="45001" rIns="90004" bIns="45001" anchor="ctr"/>
          <a:lstStyle/>
          <a:p>
            <a:pPr algn="ctr" defTabSz="898525" eaLnBrk="0" hangingPunct="0"/>
            <a:r>
              <a:rPr lang="zh-CN" altLang="en-US" sz="4300" dirty="0">
                <a:latin typeface="Times New Roman" panose="02020603050405020304" pitchFamily="18" charset="0"/>
              </a:rPr>
              <a:t>图表</a:t>
            </a:r>
            <a:r>
              <a:rPr lang="en-US" altLang="zh-CN" sz="43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1" name="Rectangle 35"/>
          <p:cNvSpPr>
            <a:spLocks noChangeArrowheads="1"/>
          </p:cNvSpPr>
          <p:nvPr/>
        </p:nvSpPr>
        <p:spPr bwMode="auto">
          <a:xfrm>
            <a:off x="24387417" y="13177764"/>
            <a:ext cx="6318002" cy="60971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 lIns="90004" tIns="45001" rIns="90004" bIns="45001" anchor="ctr"/>
          <a:lstStyle/>
          <a:p>
            <a:pPr algn="ctr" defTabSz="898525" eaLnBrk="0" hangingPunct="0"/>
            <a:r>
              <a:rPr lang="zh-CN" altLang="en-US" sz="4300" dirty="0">
                <a:latin typeface="Times New Roman" panose="02020603050405020304" pitchFamily="18" charset="0"/>
              </a:rPr>
              <a:t>图表</a:t>
            </a:r>
            <a:r>
              <a:rPr lang="en-US" altLang="zh-CN" sz="4300" dirty="0">
                <a:latin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墙报模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墙报模版1</Template>
  <TotalTime>0</TotalTime>
  <Words>46</Words>
  <Application>Microsoft Office PowerPoint</Application>
  <PresentationFormat>Custom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黑体</vt:lpstr>
      <vt:lpstr>楷体_GB2312</vt:lpstr>
      <vt:lpstr>宋体</vt:lpstr>
      <vt:lpstr>Arial</vt:lpstr>
      <vt:lpstr>Calibri</vt:lpstr>
      <vt:lpstr>Times New Roman</vt:lpstr>
      <vt:lpstr>墙报模版1</vt:lpstr>
      <vt:lpstr>PowerPoint Presentation</vt:lpstr>
    </vt:vector>
  </TitlesOfParts>
  <Company>Sky123.Org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唐弼</dc:creator>
  <cp:lastModifiedBy>巩鹏涛</cp:lastModifiedBy>
  <cp:revision>12</cp:revision>
  <dcterms:created xsi:type="dcterms:W3CDTF">2015-04-30T07:31:00Z</dcterms:created>
  <dcterms:modified xsi:type="dcterms:W3CDTF">2021-09-03T06:35:53Z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